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Default Extension="vml" ContentType="application/vnd.openxmlformats-officedocument.vmlDrawing"/>
  <Override PartName="/ppt/slideLayouts/slideLayout10.xml" ContentType="application/vnd.openxmlformats-officedocument.presentationml.slideLayout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theme/theme8.xml" ContentType="application/vnd.openxmlformats-officedocument.theme+xml"/>
  <Override PartName="/ppt/theme/theme9.xml" ContentType="application/vnd.openxmlformats-officedocument.theme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10.xml" ContentType="application/vnd.openxmlformats-officedocument.them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Default Extension="png" ContentType="image/png"/>
  <Default Extension="bin" ContentType="application/vnd.openxmlformats-officedocument.oleObject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2" r:id="rId1"/>
    <p:sldMasterId id="2147483654" r:id="rId2"/>
    <p:sldMasterId id="2147483657" r:id="rId3"/>
    <p:sldMasterId id="2147483660" r:id="rId4"/>
    <p:sldMasterId id="2147483663" r:id="rId5"/>
    <p:sldMasterId id="2147483666" r:id="rId6"/>
    <p:sldMasterId id="2147483669" r:id="rId7"/>
    <p:sldMasterId id="2147483684" r:id="rId8"/>
    <p:sldMasterId id="2147483673" r:id="rId9"/>
  </p:sldMasterIdLst>
  <p:notesMasterIdLst>
    <p:notesMasterId r:id="rId25"/>
  </p:notesMasterIdLst>
  <p:sldIdLst>
    <p:sldId id="256" r:id="rId10"/>
    <p:sldId id="259" r:id="rId11"/>
    <p:sldId id="260" r:id="rId12"/>
    <p:sldId id="261" r:id="rId13"/>
    <p:sldId id="262" r:id="rId14"/>
    <p:sldId id="263" r:id="rId15"/>
    <p:sldId id="264" r:id="rId16"/>
    <p:sldId id="265" r:id="rId17"/>
    <p:sldId id="266" r:id="rId18"/>
    <p:sldId id="267" r:id="rId19"/>
    <p:sldId id="268" r:id="rId20"/>
    <p:sldId id="269" r:id="rId21"/>
    <p:sldId id="270" r:id="rId22"/>
    <p:sldId id="271" r:id="rId23"/>
    <p:sldId id="258" r:id="rId24"/>
  </p:sldIdLst>
  <p:sldSz cx="9144000" cy="6858000" type="screen4x3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83" d="100"/>
          <a:sy n="83" d="100"/>
        </p:scale>
        <p:origin x="-246" y="-78"/>
      </p:cViewPr>
      <p:guideLst>
        <p:guide orient="horz" pos="1027"/>
        <p:guide pos="49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4.xml"/><Relationship Id="rId18" Type="http://schemas.openxmlformats.org/officeDocument/2006/relationships/slide" Target="slides/slide9.xml"/><Relationship Id="rId26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2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3.xml"/><Relationship Id="rId17" Type="http://schemas.openxmlformats.org/officeDocument/2006/relationships/slide" Target="slides/slide8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7.xml"/><Relationship Id="rId20" Type="http://schemas.openxmlformats.org/officeDocument/2006/relationships/slide" Target="slides/slide11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2.xml"/><Relationship Id="rId24" Type="http://schemas.openxmlformats.org/officeDocument/2006/relationships/slide" Target="slides/slide15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6.xml"/><Relationship Id="rId23" Type="http://schemas.openxmlformats.org/officeDocument/2006/relationships/slide" Target="slides/slide14.xml"/><Relationship Id="rId28" Type="http://schemas.openxmlformats.org/officeDocument/2006/relationships/theme" Target="theme/theme1.xml"/><Relationship Id="rId10" Type="http://schemas.openxmlformats.org/officeDocument/2006/relationships/slide" Target="slides/slide1.xml"/><Relationship Id="rId19" Type="http://schemas.openxmlformats.org/officeDocument/2006/relationships/slide" Target="slides/slide10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5.xml"/><Relationship Id="rId22" Type="http://schemas.openxmlformats.org/officeDocument/2006/relationships/slide" Target="slides/slide13.xml"/><Relationship Id="rId27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7DC71-AA72-4680-A1D9-13F800D5F87D}" type="datetimeFigureOut">
              <a:rPr lang="de-DE" smtClean="0"/>
              <a:pPr/>
              <a:t>29.02.2012</a:t>
            </a:fld>
            <a:endParaRPr lang="en-US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Textmasterformate durch Klicken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1569D6-86D7-403A-B6DC-465F4F8E8FEE}" type="slidenum">
              <a:rPr lang="en-US" smtClean="0"/>
              <a:pPr/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Master" Target="../slideMasters/slideMaster5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5.bin"/><Relationship Id="rId4" Type="http://schemas.openxmlformats.org/officeDocument/2006/relationships/image" Target="../media/image5.png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Master" Target="../slideMasters/slideMaster6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5" Type="http://schemas.openxmlformats.org/officeDocument/2006/relationships/oleObject" Target="../embeddings/oleObject1.bin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Master" Target="../slideMasters/slideMaster2.xml"/><Relationship Id="rId1" Type="http://schemas.openxmlformats.org/officeDocument/2006/relationships/vmlDrawing" Target="../drawings/vmlDrawing2.vml"/><Relationship Id="rId5" Type="http://schemas.openxmlformats.org/officeDocument/2006/relationships/oleObject" Target="../embeddings/oleObject2.bin"/><Relationship Id="rId4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Master" Target="../slideMasters/slideMaster3.xml"/><Relationship Id="rId1" Type="http://schemas.openxmlformats.org/officeDocument/2006/relationships/vmlDrawing" Target="../drawings/vmlDrawing3.vml"/><Relationship Id="rId5" Type="http://schemas.openxmlformats.org/officeDocument/2006/relationships/oleObject" Target="../embeddings/oleObject3.bin"/><Relationship Id="rId4" Type="http://schemas.openxmlformats.org/officeDocument/2006/relationships/image" Target="../media/image5.png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Master" Target="../slideMasters/slideMaster4.xml"/><Relationship Id="rId1" Type="http://schemas.openxmlformats.org/officeDocument/2006/relationships/vmlDrawing" Target="../drawings/vmlDrawing4.vml"/><Relationship Id="rId5" Type="http://schemas.openxmlformats.org/officeDocument/2006/relationships/oleObject" Target="../embeddings/oleObject4.bin"/><Relationship Id="rId4" Type="http://schemas.openxmlformats.org/officeDocument/2006/relationships/image" Target="../media/image5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3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  <a:endParaRPr lang="de-DE" dirty="0" smtClean="0"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bg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1967" name="Picture 15" descr="training_center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4763" y="-7938"/>
            <a:ext cx="9153526" cy="2944813"/>
          </a:xfrm>
          <a:prstGeom prst="rect">
            <a:avLst/>
          </a:prstGeom>
          <a:noFill/>
        </p:spPr>
      </p:pic>
      <p:sp>
        <p:nvSpPr>
          <p:cNvPr id="1661966" name="Rectangle 14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pic>
        <p:nvPicPr>
          <p:cNvPr id="1661964" name="Picture 12" descr="LANCO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661968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661969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661970" name="Rectangle 18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/>
              <a:t>Präsentationstitel</a:t>
            </a:r>
          </a:p>
          <a:p>
            <a:r>
              <a:rPr lang="de-DE"/>
              <a:t>maximal 2-zeilig</a:t>
            </a:r>
          </a:p>
          <a:p>
            <a:endParaRPr lang="de-DE"/>
          </a:p>
        </p:txBody>
      </p:sp>
      <p:graphicFrame>
        <p:nvGraphicFramePr>
          <p:cNvPr id="1661971" name="Object 19"/>
          <p:cNvGraphicFramePr>
            <a:graphicFrameLocks noChangeAspect="1"/>
          </p:cNvGraphicFramePr>
          <p:nvPr/>
        </p:nvGraphicFramePr>
        <p:xfrm>
          <a:off x="2000250" y="2449513"/>
          <a:ext cx="7143750" cy="649287"/>
        </p:xfrm>
        <a:graphic>
          <a:graphicData uri="http://schemas.openxmlformats.org/presentationml/2006/ole">
            <p:oleObj spid="_x0000_s5122" name="Image" r:id="rId5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6765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4065" name="Picture 17" descr="Retuschiert-DSCF0041_weniger_ro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6350"/>
            <a:ext cx="9144000" cy="2933700"/>
          </a:xfrm>
          <a:prstGeom prst="rect">
            <a:avLst/>
          </a:prstGeom>
          <a:noFill/>
        </p:spPr>
      </p:pic>
      <p:pic>
        <p:nvPicPr>
          <p:cNvPr id="1794055" name="Picture 7" descr="LANCOM_Logo_4c-1neu"/>
          <p:cNvPicPr>
            <a:picLocks noChangeAspect="1" noChangeArrowheads="1"/>
          </p:cNvPicPr>
          <p:nvPr userDrawn="1"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pic>
        <p:nvPicPr>
          <p:cNvPr id="1794058" name="Picture 10" descr="LANCOM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794059" name="Rectangle 11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94061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794062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794063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/>
              <a:t>Präsentationstitel</a:t>
            </a:r>
          </a:p>
          <a:p>
            <a:r>
              <a:rPr lang="de-DE"/>
              <a:t>maximal 2-zeilig</a:t>
            </a:r>
          </a:p>
        </p:txBody>
      </p:sp>
      <p:graphicFrame>
        <p:nvGraphicFramePr>
          <p:cNvPr id="1794064" name="Object 16"/>
          <p:cNvGraphicFramePr>
            <a:graphicFrameLocks noChangeAspect="1"/>
          </p:cNvGraphicFramePr>
          <p:nvPr/>
        </p:nvGraphicFramePr>
        <p:xfrm>
          <a:off x="2000250" y="2451100"/>
          <a:ext cx="7143750" cy="649288"/>
        </p:xfrm>
        <a:graphic>
          <a:graphicData uri="http://schemas.openxmlformats.org/presentationml/2006/ole">
            <p:oleObj spid="_x0000_s6146" name="Image" r:id="rId6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Titelmasterformat durch Klicken bearbeiten</a:t>
            </a:r>
            <a:endParaRPr lang="en-US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0024" name="Picture 8" descr="WLAN_Indoor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88"/>
            <a:ext cx="9144000" cy="2938462"/>
          </a:xfrm>
          <a:prstGeom prst="rect">
            <a:avLst/>
          </a:prstGeom>
          <a:noFill/>
        </p:spPr>
      </p:pic>
      <p:pic>
        <p:nvPicPr>
          <p:cNvPr id="1750025" name="Picture 9" descr="LANCO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750031" name="Rectangle 15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50032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750033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750036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graphicFrame>
        <p:nvGraphicFramePr>
          <p:cNvPr id="1750037" name="Object 21"/>
          <p:cNvGraphicFramePr>
            <a:graphicFrameLocks noChangeAspect="1"/>
          </p:cNvGraphicFramePr>
          <p:nvPr/>
        </p:nvGraphicFramePr>
        <p:xfrm>
          <a:off x="2000250" y="2449513"/>
          <a:ext cx="7143750" cy="649287"/>
        </p:xfrm>
        <a:graphic>
          <a:graphicData uri="http://schemas.openxmlformats.org/presentationml/2006/ole">
            <p:oleObj spid="_x0000_s1026" name="Image" r:id="rId5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7287768" y="448401"/>
            <a:ext cx="1536192" cy="181609"/>
          </a:xfrm>
        </p:spPr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7287768" y="200477"/>
            <a:ext cx="1536191" cy="236474"/>
          </a:xfrm>
        </p:spPr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7AB51D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6412" name="Picture 12" descr="LAnvantag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5"/>
            <a:ext cx="9144000" cy="2938463"/>
          </a:xfrm>
          <a:prstGeom prst="rect">
            <a:avLst/>
          </a:prstGeom>
          <a:noFill/>
        </p:spPr>
      </p:pic>
      <p:pic>
        <p:nvPicPr>
          <p:cNvPr id="1766409" name="Picture 9" descr="LANCO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766410" name="Rectangle 10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66413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766414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766415" name="Rectangle 1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/>
              <a:t>Präsentationstitel</a:t>
            </a:r>
          </a:p>
          <a:p>
            <a:r>
              <a:rPr lang="de-DE"/>
              <a:t>maximal 2-zeilig</a:t>
            </a:r>
          </a:p>
        </p:txBody>
      </p:sp>
      <p:graphicFrame>
        <p:nvGraphicFramePr>
          <p:cNvPr id="1766416" name="Object 16"/>
          <p:cNvGraphicFramePr>
            <a:graphicFrameLocks noChangeAspect="1"/>
          </p:cNvGraphicFramePr>
          <p:nvPr/>
        </p:nvGraphicFramePr>
        <p:xfrm>
          <a:off x="2000250" y="2449513"/>
          <a:ext cx="7143750" cy="649287"/>
        </p:xfrm>
        <a:graphic>
          <a:graphicData uri="http://schemas.openxmlformats.org/presentationml/2006/ole">
            <p:oleObj spid="_x0000_s2050" name="Image" r:id="rId5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7287768" y="448401"/>
            <a:ext cx="1536192" cy="181609"/>
          </a:xfrm>
        </p:spPr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7287768" y="200477"/>
            <a:ext cx="1536191" cy="236474"/>
          </a:xfrm>
        </p:spPr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5393" name="Picture 17" descr="weltkugel-ppt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4288"/>
            <a:ext cx="9144000" cy="2947988"/>
          </a:xfrm>
          <a:prstGeom prst="rect">
            <a:avLst/>
          </a:prstGeom>
          <a:noFill/>
        </p:spPr>
      </p:pic>
      <p:pic>
        <p:nvPicPr>
          <p:cNvPr id="1765385" name="Picture 9" descr="LANCO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765387" name="Rectangle 11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65390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765391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765392" name="Rectangle 16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/>
              <a:t>Präsentationstitel</a:t>
            </a:r>
          </a:p>
          <a:p>
            <a:r>
              <a:rPr lang="de-DE"/>
              <a:t>maximal 2-zeilig</a:t>
            </a:r>
          </a:p>
        </p:txBody>
      </p:sp>
      <p:graphicFrame>
        <p:nvGraphicFramePr>
          <p:cNvPr id="1765394" name="Object 18"/>
          <p:cNvGraphicFramePr>
            <a:graphicFrameLocks noChangeAspect="1"/>
          </p:cNvGraphicFramePr>
          <p:nvPr/>
        </p:nvGraphicFramePr>
        <p:xfrm>
          <a:off x="2000250" y="2443163"/>
          <a:ext cx="7143750" cy="649287"/>
        </p:xfrm>
        <a:graphic>
          <a:graphicData uri="http://schemas.openxmlformats.org/presentationml/2006/ole">
            <p:oleObj spid="_x0000_s3074" name="Image" r:id="rId5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enutzerdefinierte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kern="0" smtClean="0"/>
              <a:t>PowerPoint Vorlage</a:t>
            </a:r>
            <a:endParaRPr lang="en-US" kern="0" dirty="0"/>
          </a:p>
        </p:txBody>
      </p:sp>
      <p:sp>
        <p:nvSpPr>
          <p:cNvPr id="5" name="Rectangle 4"/>
          <p:cNvSpPr>
            <a:spLocks noGrp="1" noChangeArrowheads="1"/>
          </p:cNvSpPr>
          <p:nvPr>
            <p:ph idx="1" hasCustomPrompt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marL="355600" marR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lvl1pPr>
            <a:lvl2pPr marL="723900" marR="0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2pPr>
            <a:lvl3pPr marL="1257300" marR="0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lvl3pPr>
          </a:lstStyle>
          <a:p>
            <a:pPr marL="355600" marR="0" lvl="0" indent="-355600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Wingdings" pitchFamily="2" charset="2"/>
              <a:buChar char="n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Mastertextformat bearbeiten</a:t>
            </a:r>
          </a:p>
          <a:p>
            <a:pPr marL="723900" marR="0" lvl="1" indent="-18891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Zweite Ebene </a:t>
            </a:r>
          </a:p>
          <a:p>
            <a:pPr marL="1257300" marR="0" lvl="2" indent="-182563" algn="l" defTabSz="914400" rtl="0" eaLnBrk="1" fontAlgn="base" latinLnBrk="0" hangingPunct="1">
              <a:lnSpc>
                <a:spcPct val="100000"/>
              </a:lnSpc>
              <a:spcBef>
                <a:spcPct val="75000"/>
              </a:spcBef>
              <a:spcAft>
                <a:spcPct val="0"/>
              </a:spcAft>
              <a:buClr>
                <a:srgbClr val="3B80C2"/>
              </a:buClr>
              <a:buSzPct val="110000"/>
              <a:buFont typeface="Arial" charset="0"/>
              <a:buChar char="–"/>
              <a:tabLst/>
              <a:defRPr/>
            </a:pPr>
            <a:r>
              <a:rPr kumimoji="0" lang="de-DE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585858"/>
                </a:solidFill>
                <a:effectLst/>
                <a:uLnTx/>
                <a:uFillTx/>
                <a:latin typeface="+mn-lt"/>
              </a:rPr>
              <a:t>Dritte Ebene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4366" name="Picture 14" descr="WLAN_Berg_Antenn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9525"/>
            <a:ext cx="9144000" cy="2940050"/>
          </a:xfrm>
          <a:prstGeom prst="rect">
            <a:avLst/>
          </a:prstGeom>
          <a:noFill/>
        </p:spPr>
      </p:pic>
      <p:pic>
        <p:nvPicPr>
          <p:cNvPr id="1764361" name="Picture 9" descr="LANCOM"/>
          <p:cNvPicPr>
            <a:picLocks noChangeAspect="1" noChangeArrowheads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91275" y="5992813"/>
            <a:ext cx="2549525" cy="639762"/>
          </a:xfrm>
          <a:prstGeom prst="rect">
            <a:avLst/>
          </a:prstGeom>
          <a:noFill/>
        </p:spPr>
      </p:pic>
      <p:sp>
        <p:nvSpPr>
          <p:cNvPr id="1764364" name="Rectangle 12"/>
          <p:cNvSpPr>
            <a:spLocks noChangeArrowheads="1"/>
          </p:cNvSpPr>
          <p:nvPr userDrawn="1"/>
        </p:nvSpPr>
        <p:spPr bwMode="auto">
          <a:xfrm>
            <a:off x="2063750" y="2652713"/>
            <a:ext cx="6938963" cy="2762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de-DE"/>
          </a:p>
        </p:txBody>
      </p:sp>
      <p:sp>
        <p:nvSpPr>
          <p:cNvPr id="1764367" name="Text Box 3"/>
          <p:cNvSpPr txBox="1">
            <a:spLocks noChangeArrowheads="1"/>
          </p:cNvSpPr>
          <p:nvPr userDrawn="1"/>
        </p:nvSpPr>
        <p:spPr bwMode="auto">
          <a:xfrm>
            <a:off x="468313" y="3584575"/>
            <a:ext cx="5040312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 sz="2800" b="1"/>
              <a:t>LANCOM Systems</a:t>
            </a:r>
          </a:p>
          <a:p>
            <a:endParaRPr lang="de-DE"/>
          </a:p>
        </p:txBody>
      </p:sp>
      <p:sp>
        <p:nvSpPr>
          <p:cNvPr id="1764368" name="Text Box 3"/>
          <p:cNvSpPr txBox="1">
            <a:spLocks noChangeArrowheads="1"/>
          </p:cNvSpPr>
          <p:nvPr userDrawn="1"/>
        </p:nvSpPr>
        <p:spPr bwMode="auto">
          <a:xfrm>
            <a:off x="495300" y="6392863"/>
            <a:ext cx="5040313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>
            <a:spAutoFit/>
          </a:bodyPr>
          <a:lstStyle/>
          <a:p>
            <a:r>
              <a:rPr lang="de-DE"/>
              <a:t>www.lancom.de</a:t>
            </a:r>
          </a:p>
          <a:p>
            <a:endParaRPr lang="de-DE"/>
          </a:p>
        </p:txBody>
      </p:sp>
      <p:sp>
        <p:nvSpPr>
          <p:cNvPr id="176436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381000" y="4200525"/>
            <a:ext cx="6400800" cy="1171575"/>
          </a:xfrm>
          <a:ln/>
        </p:spPr>
        <p:txBody>
          <a:bodyPr lIns="91440" tIns="45720" rIns="91440" bIns="45720"/>
          <a:lstStyle>
            <a:lvl1pPr marL="0" indent="0">
              <a:spcBef>
                <a:spcPct val="0"/>
              </a:spcBef>
              <a:buFont typeface="Wingdings" pitchFamily="2" charset="2"/>
              <a:buNone/>
              <a:defRPr sz="1800"/>
            </a:lvl1pPr>
          </a:lstStyle>
          <a:p>
            <a:r>
              <a:rPr lang="de-DE"/>
              <a:t>Präsentationstitel</a:t>
            </a:r>
          </a:p>
          <a:p>
            <a:r>
              <a:rPr lang="de-DE"/>
              <a:t>maximal 2-zeilig</a:t>
            </a:r>
          </a:p>
        </p:txBody>
      </p:sp>
      <p:graphicFrame>
        <p:nvGraphicFramePr>
          <p:cNvPr id="1764370" name="Object 18"/>
          <p:cNvGraphicFramePr>
            <a:graphicFrameLocks noChangeAspect="1"/>
          </p:cNvGraphicFramePr>
          <p:nvPr/>
        </p:nvGraphicFramePr>
        <p:xfrm>
          <a:off x="2000250" y="2436813"/>
          <a:ext cx="7143750" cy="649287"/>
        </p:xfrm>
        <a:graphic>
          <a:graphicData uri="http://schemas.openxmlformats.org/presentationml/2006/ole">
            <p:oleObj spid="_x0000_s4098" name="Image" r:id="rId5" imgW="38869841" imgH="3530159" progId="">
              <p:embed/>
            </p:oleObj>
          </a:graphicData>
        </a:graphic>
      </p:graphicFrame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image" Target="../media/image6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.png"/><Relationship Id="rId4" Type="http://schemas.openxmlformats.org/officeDocument/2006/relationships/image" Target="../media/image8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theme" Target="../theme/theme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2.png"/><Relationship Id="rId4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Relationship Id="rId5" Type="http://schemas.openxmlformats.org/officeDocument/2006/relationships/image" Target="../media/image2.png"/><Relationship Id="rId4" Type="http://schemas.openxmlformats.org/officeDocument/2006/relationships/image" Target="../media/image12.pn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theme" Target="../theme/theme6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.png"/><Relationship Id="rId4" Type="http://schemas.openxmlformats.org/officeDocument/2006/relationships/image" Target="../media/image14.jpe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2.png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8.xml"/><Relationship Id="rId1" Type="http://schemas.openxmlformats.org/officeDocument/2006/relationships/slideLayout" Target="../slideLayouts/slideLayout15.xml"/></Relationships>
</file>

<file path=ppt/slideMasters/_rels/slideMaster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theme" Target="../theme/theme9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3527" name="Picture 7" descr="01_Fond_WLAN_Tis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066800"/>
            <a:ext cx="9144000" cy="5791200"/>
          </a:xfrm>
          <a:prstGeom prst="rect">
            <a:avLst/>
          </a:prstGeom>
          <a:solidFill>
            <a:schemeClr val="accent1"/>
          </a:solidFill>
        </p:spPr>
      </p:pic>
      <p:sp>
        <p:nvSpPr>
          <p:cNvPr id="1643522" name="Rectangle 2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4352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43524" name="Rectangle 4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43526" name="Picture 6" descr="LANCOM_Logo_4c-1ne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886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3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4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53" r:id="rId2"/>
  </p:sldLayoutIdLst>
  <p:transition spd="med"/>
  <p:hf sldNum="0" hdr="0"/>
  <p:txStyles>
    <p:titleStyle>
      <a:lvl1pPr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eaLnBrk="1" fontAlgn="base" hangingPunct="1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eaLnBrk="1" fontAlgn="base" hangingPunct="1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eaLnBrk="1" fontAlgn="base" hangingPunct="1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eaLnBrk="1" fontAlgn="base" hangingPunct="1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8888" name="Picture 8" descr="08_Fond_Model"/>
          <p:cNvPicPr>
            <a:picLocks noChangeAspect="1" noChangeArrowheads="1"/>
          </p:cNvPicPr>
          <p:nvPr/>
        </p:nvPicPr>
        <p:blipFill>
          <a:blip r:embed="rId5" cstate="print">
            <a:lum bright="6000"/>
          </a:blip>
          <a:srcRect/>
          <a:stretch>
            <a:fillRect/>
          </a:stretch>
        </p:blipFill>
        <p:spPr bwMode="auto">
          <a:xfrm>
            <a:off x="2763838" y="1076325"/>
            <a:ext cx="6380162" cy="5781675"/>
          </a:xfrm>
          <a:prstGeom prst="rect">
            <a:avLst/>
          </a:prstGeom>
          <a:noFill/>
        </p:spPr>
      </p:pic>
      <p:sp>
        <p:nvSpPr>
          <p:cNvPr id="1658883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5888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58885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58887" name="Picture 7" descr="LANCOM_Logo_4c-1neu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886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2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3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82" r:id="rId2"/>
    <p:sldLayoutId id="2147483655" r:id="rId3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8584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2400" y="1066800"/>
            <a:ext cx="8991600" cy="5838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88579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8858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88581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88583" name="Picture 7" descr="LANCOM_Logo_4c-1ne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886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1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58" r:id="rId2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7560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" y="1081088"/>
            <a:ext cx="8658225" cy="5767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87555" name="Rectangle 3"/>
          <p:cNvSpPr>
            <a:spLocks noChangeArrowheads="1"/>
          </p:cNvSpPr>
          <p:nvPr/>
        </p:nvSpPr>
        <p:spPr bwMode="auto">
          <a:xfrm>
            <a:off x="0" y="-8626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8755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87557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87559" name="Picture 7" descr="LANCOM_Logo_4c-1ne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886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61" r:id="rId2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0936" name="Picture 8" descr="04_Fond_Schach_RZ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32250" y="1076325"/>
            <a:ext cx="5111750" cy="4906963"/>
          </a:xfrm>
          <a:prstGeom prst="rect">
            <a:avLst/>
          </a:prstGeom>
          <a:noFill/>
        </p:spPr>
      </p:pic>
      <p:sp>
        <p:nvSpPr>
          <p:cNvPr id="1660931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60932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3212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60933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60935" name="Picture 7" descr="LANCOM_Logo_4c-1ne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970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4" r:id="rId2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6840" name="Picture 8" descr="06_Glastis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46400" y="1076325"/>
            <a:ext cx="6197600" cy="5781675"/>
          </a:xfrm>
          <a:prstGeom prst="rect">
            <a:avLst/>
          </a:prstGeom>
          <a:noFill/>
        </p:spPr>
      </p:pic>
      <p:sp>
        <p:nvSpPr>
          <p:cNvPr id="1656835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5683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6765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56837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7628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56839" name="Picture 7" descr="LANCOM_Logo_4c-1neu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970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15" name="Datumsplatzhalter 2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6" name="Fußzeilenplatzhalter 3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67" r:id="rId2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7864" name="Picture 8" descr="07_Glashaus"/>
          <p:cNvPicPr>
            <a:picLocks noChangeAspect="1" noChangeArrowheads="1"/>
          </p:cNvPicPr>
          <p:nvPr/>
        </p:nvPicPr>
        <p:blipFill>
          <a:blip r:embed="rId3" cstate="print">
            <a:lum bright="12000"/>
          </a:blip>
          <a:srcRect/>
          <a:stretch>
            <a:fillRect/>
          </a:stretch>
        </p:blipFill>
        <p:spPr bwMode="auto">
          <a:xfrm>
            <a:off x="0" y="1076325"/>
            <a:ext cx="9144000" cy="5781675"/>
          </a:xfrm>
          <a:prstGeom prst="rect">
            <a:avLst/>
          </a:prstGeom>
          <a:noFill/>
        </p:spPr>
      </p:pic>
      <p:sp>
        <p:nvSpPr>
          <p:cNvPr id="1657859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5786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57861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57863" name="Picture 7" descr="LANCOM_Logo_4c-1ne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0360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7859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5786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57861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57863" name="Picture 7" descr="LANCOM_Logo_4c-1neu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8" name="Foliennummernplatzhalter 3"/>
          <p:cNvSpPr txBox="1">
            <a:spLocks/>
          </p:cNvSpPr>
          <p:nvPr/>
        </p:nvSpPr>
        <p:spPr bwMode="gray">
          <a:xfrm>
            <a:off x="7925970" y="5922554"/>
            <a:ext cx="903288" cy="2308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>
              <a:defRPr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4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de-DE" sz="9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t>Page </a:t>
            </a:r>
            <a:fld id="{55D9D76B-C9CA-4DED-AC38-A760662140B3}" type="slidenum">
              <a:rPr kumimoji="0" lang="de-DE" sz="900" b="1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4000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‹Nr.›</a:t>
            </a:fld>
            <a:endParaRPr kumimoji="0" lang="de-DE" sz="9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+mn-cs"/>
            </a:endParaRPr>
          </a:p>
        </p:txBody>
      </p:sp>
      <p:sp>
        <p:nvSpPr>
          <p:cNvPr id="9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10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/>
        </a:solidFill>
        <a:effectLst>
          <a:outerShdw dist="107763" dir="2700000" algn="ctr" rotWithShape="0">
            <a:srgbClr val="000000"/>
          </a:outerShdw>
        </a:effectLst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5032" name="Picture 8" descr="Seite9 ne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20963" y="1965325"/>
            <a:ext cx="6523037" cy="4892675"/>
          </a:xfrm>
          <a:prstGeom prst="rect">
            <a:avLst/>
          </a:prstGeom>
          <a:noFill/>
        </p:spPr>
      </p:pic>
      <p:sp>
        <p:nvSpPr>
          <p:cNvPr id="1665027" name="Rectangle 3"/>
          <p:cNvSpPr>
            <a:spLocks noChangeArrowheads="1"/>
          </p:cNvSpPr>
          <p:nvPr/>
        </p:nvSpPr>
        <p:spPr bwMode="auto">
          <a:xfrm>
            <a:off x="0" y="0"/>
            <a:ext cx="9144000" cy="1085850"/>
          </a:xfrm>
          <a:prstGeom prst="rect">
            <a:avLst/>
          </a:prstGeom>
          <a:solidFill>
            <a:srgbClr val="3B80C2"/>
          </a:solidFill>
          <a:ln w="9525">
            <a:noFill/>
            <a:miter lim="800000"/>
            <a:headEnd/>
            <a:tailEnd/>
          </a:ln>
          <a:effectLst/>
        </p:spPr>
        <p:txBody>
          <a:bodyPr lIns="0" tIns="0" rIns="0" bIns="0" anchor="ctr">
            <a:spAutoFit/>
          </a:bodyPr>
          <a:lstStyle/>
          <a:p>
            <a:endParaRPr lang="de-DE"/>
          </a:p>
        </p:txBody>
      </p:sp>
      <p:sp>
        <p:nvSpPr>
          <p:cNvPr id="1665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5177" y="1571625"/>
            <a:ext cx="6543675" cy="416401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Mastertextformat bearbeiten</a:t>
            </a:r>
          </a:p>
          <a:p>
            <a:pPr lvl="1"/>
            <a:r>
              <a:rPr lang="de-DE" dirty="0" smtClean="0"/>
              <a:t>Zweite Ebene 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1665029" name="Rectangle 5"/>
          <p:cNvSpPr>
            <a:spLocks noGrp="1" noChangeArrowheads="1"/>
          </p:cNvSpPr>
          <p:nvPr>
            <p:ph type="title"/>
          </p:nvPr>
        </p:nvSpPr>
        <p:spPr bwMode="white">
          <a:xfrm>
            <a:off x="769938" y="114300"/>
            <a:ext cx="6518275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de-DE" dirty="0" smtClean="0"/>
              <a:t>Mastertitelformat bearbeiten</a:t>
            </a:r>
          </a:p>
        </p:txBody>
      </p:sp>
      <p:pic>
        <p:nvPicPr>
          <p:cNvPr id="1665031" name="Picture 7" descr="LANCOM_Logo_4c-1ne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426325" y="6284913"/>
            <a:ext cx="1319213" cy="330200"/>
          </a:xfrm>
          <a:prstGeom prst="rect">
            <a:avLst/>
          </a:prstGeom>
          <a:noFill/>
        </p:spPr>
      </p:pic>
      <p:sp>
        <p:nvSpPr>
          <p:cNvPr id="7" name="Datumsplatzhalter 3"/>
          <p:cNvSpPr>
            <a:spLocks noGrp="1"/>
          </p:cNvSpPr>
          <p:nvPr>
            <p:ph type="dt" sz="half" idx="2"/>
          </p:nvPr>
        </p:nvSpPr>
        <p:spPr>
          <a:xfrm>
            <a:off x="7287768" y="448401"/>
            <a:ext cx="1536192" cy="181609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de-DE" kern="0" smtClean="0"/>
              <a:t>Juli 2009</a:t>
            </a:r>
            <a:endParaRPr lang="en-US" kern="0" dirty="0"/>
          </a:p>
        </p:txBody>
      </p:sp>
      <p:sp>
        <p:nvSpPr>
          <p:cNvPr id="8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7287768" y="200477"/>
            <a:ext cx="1536191" cy="236474"/>
          </a:xfrm>
          <a:prstGeom prst="rect">
            <a:avLst/>
          </a:prstGeom>
        </p:spPr>
        <p:txBody>
          <a:bodyPr/>
          <a:lstStyle>
            <a:lvl1pPr algn="r">
              <a:defRPr sz="900" b="1">
                <a:solidFill>
                  <a:schemeClr val="bg2"/>
                </a:solidFill>
              </a:defRPr>
            </a:lvl1pPr>
          </a:lstStyle>
          <a:p>
            <a:r>
              <a:rPr lang="en-US" kern="0" dirty="0" smtClean="0"/>
              <a:t>PowerPoint </a:t>
            </a:r>
            <a:r>
              <a:rPr lang="en-US" kern="0" dirty="0" err="1" smtClean="0"/>
              <a:t>Vorlage</a:t>
            </a:r>
            <a:endParaRPr lang="en-US" kern="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</p:sldLayoutIdLst>
  <p:transition spd="med"/>
  <p:hf sldNum="0" hdr="0"/>
  <p:txStyles>
    <p:titleStyle>
      <a:lvl1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2pPr>
      <a:lvl3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3pPr>
      <a:lvl4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4pPr>
      <a:lvl5pPr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5pPr>
      <a:lvl6pPr marL="4572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6pPr>
      <a:lvl7pPr marL="9144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7pPr>
      <a:lvl8pPr marL="13716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8pPr>
      <a:lvl9pPr marL="1828800" algn="l" rtl="0" fontAlgn="base">
        <a:lnSpc>
          <a:spcPts val="2500"/>
        </a:lnSpc>
        <a:spcBef>
          <a:spcPct val="0"/>
        </a:spcBef>
        <a:spcAft>
          <a:spcPct val="0"/>
        </a:spcAft>
        <a:defRPr kumimoji="1" sz="2400">
          <a:solidFill>
            <a:schemeClr val="bg1"/>
          </a:solidFill>
          <a:latin typeface="Arial" charset="0"/>
        </a:defRPr>
      </a:lvl9pPr>
    </p:titleStyle>
    <p:bodyStyle>
      <a:lvl1pPr marL="355600" indent="-355600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Wingdings" pitchFamily="2" charset="2"/>
        <a:buChar char="n"/>
        <a:defRPr sz="1600">
          <a:solidFill>
            <a:srgbClr val="585858"/>
          </a:solidFill>
          <a:latin typeface="+mn-lt"/>
          <a:ea typeface="+mn-ea"/>
          <a:cs typeface="+mn-cs"/>
        </a:defRPr>
      </a:lvl1pPr>
      <a:lvl2pPr marL="723900" indent="-18891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2pPr>
      <a:lvl3pPr marL="1257300" indent="-182563" algn="l" rtl="0" fontAlgn="base">
        <a:spcBef>
          <a:spcPct val="75000"/>
        </a:spcBef>
        <a:spcAft>
          <a:spcPct val="0"/>
        </a:spcAft>
        <a:buClr>
          <a:srgbClr val="3B80C2"/>
        </a:buClr>
        <a:buSzPct val="110000"/>
        <a:buFont typeface="Arial" charset="0"/>
        <a:buChar char="–"/>
        <a:defRPr sz="1600">
          <a:solidFill>
            <a:schemeClr val="tx1"/>
          </a:solidFill>
          <a:latin typeface="+mn-lt"/>
        </a:defRPr>
      </a:lvl3pPr>
      <a:lvl4pPr marL="1790700" indent="-177800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4pPr>
      <a:lvl5pPr marL="23368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5pPr>
      <a:lvl6pPr marL="27940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6pPr>
      <a:lvl7pPr marL="32512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7pPr>
      <a:lvl8pPr marL="37084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8pPr>
      <a:lvl9pPr marL="4165600" indent="-179388" algn="l" rtl="0" fontAlgn="base">
        <a:lnSpc>
          <a:spcPct val="120000"/>
        </a:lnSpc>
        <a:spcBef>
          <a:spcPct val="100000"/>
        </a:spcBef>
        <a:spcAft>
          <a:spcPct val="0"/>
        </a:spcAft>
        <a:buClr>
          <a:schemeClr val="accent1"/>
        </a:buClr>
        <a:buSzPct val="130000"/>
        <a:buChar char="-"/>
        <a:defRPr sz="1400">
          <a:solidFill>
            <a:schemeClr val="tx1"/>
          </a:solidFill>
          <a:latin typeface="+mn-lt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7" Type="http://schemas.openxmlformats.org/officeDocument/2006/relationships/image" Target="../media/image81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0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8.png"/><Relationship Id="rId3" Type="http://schemas.openxmlformats.org/officeDocument/2006/relationships/image" Target="../media/image83.wmf"/><Relationship Id="rId7" Type="http://schemas.openxmlformats.org/officeDocument/2006/relationships/image" Target="../media/image87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lancom.eu/" TargetMode="External"/><Relationship Id="rId2" Type="http://schemas.openxmlformats.org/officeDocument/2006/relationships/hyperlink" Target="http://www.lancom.de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29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12" Type="http://schemas.openxmlformats.org/officeDocument/2006/relationships/image" Target="../media/image2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Relationship Id="rId1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pn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Relationship Id="rId9" Type="http://schemas.openxmlformats.org/officeDocument/2006/relationships/image" Target="../media/image40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64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image" Target="../media/image6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tertitel 1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r>
              <a:rPr lang="de-DE" dirty="0" smtClean="0"/>
              <a:t>Icons</a:t>
            </a:r>
          </a:p>
          <a:p>
            <a:endParaRPr lang="en-US" dirty="0"/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Mobile</a:t>
            </a:r>
            <a:endParaRPr lang="de-DE" dirty="0"/>
          </a:p>
        </p:txBody>
      </p:sp>
      <p:pic>
        <p:nvPicPr>
          <p:cNvPr id="5" name="Picture 3" descr="PD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4400" y="1752600"/>
            <a:ext cx="563563" cy="622300"/>
          </a:xfrm>
          <a:prstGeom prst="rect">
            <a:avLst/>
          </a:prstGeom>
          <a:noFill/>
        </p:spPr>
      </p:pic>
      <p:pic>
        <p:nvPicPr>
          <p:cNvPr id="6" name="Picture 5" descr="Hand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87475" y="2819400"/>
            <a:ext cx="401638" cy="803275"/>
          </a:xfrm>
          <a:prstGeom prst="rect">
            <a:avLst/>
          </a:prstGeom>
          <a:noFill/>
        </p:spPr>
      </p:pic>
      <p:pic>
        <p:nvPicPr>
          <p:cNvPr id="7" name="Picture 6" descr="Handy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4400" y="2819400"/>
            <a:ext cx="441325" cy="803275"/>
          </a:xfrm>
          <a:prstGeom prst="rect">
            <a:avLst/>
          </a:prstGeom>
          <a:noFill/>
        </p:spPr>
      </p:pic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2978150" y="1600200"/>
            <a:ext cx="150554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PDA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err="1" smtClean="0"/>
              <a:t>Mobilephone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Mobility</a:t>
            </a:r>
            <a:endParaRPr lang="de-DE" dirty="0"/>
          </a:p>
        </p:txBody>
      </p:sp>
      <p:pic>
        <p:nvPicPr>
          <p:cNvPr id="5" name="Picture 6" descr="Aut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712913"/>
            <a:ext cx="1322387" cy="501650"/>
          </a:xfrm>
          <a:prstGeom prst="rect">
            <a:avLst/>
          </a:prstGeom>
          <a:noFill/>
        </p:spPr>
      </p:pic>
      <p:pic>
        <p:nvPicPr>
          <p:cNvPr id="6" name="Picture 12" descr="Gabelstapl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2919413"/>
            <a:ext cx="1049338" cy="1017587"/>
          </a:xfrm>
          <a:prstGeom prst="rect">
            <a:avLst/>
          </a:prstGeom>
          <a:noFill/>
        </p:spPr>
      </p:pic>
      <p:sp>
        <p:nvSpPr>
          <p:cNvPr id="7" name="Text Box 15"/>
          <p:cNvSpPr txBox="1">
            <a:spLocks noChangeArrowheads="1"/>
          </p:cNvSpPr>
          <p:nvPr/>
        </p:nvSpPr>
        <p:spPr bwMode="auto">
          <a:xfrm>
            <a:off x="2608263" y="1828800"/>
            <a:ext cx="1582737" cy="3387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dirty="0" smtClean="0"/>
              <a:t>Car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err="1" smtClean="0"/>
              <a:t>Forklifts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Truck</a:t>
            </a:r>
            <a:endParaRPr lang="de-DE" dirty="0"/>
          </a:p>
        </p:txBody>
      </p:sp>
      <p:pic>
        <p:nvPicPr>
          <p:cNvPr id="8" name="Picture 16" descr="Lastwage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7538" y="4791075"/>
            <a:ext cx="1990725" cy="850900"/>
          </a:xfrm>
          <a:prstGeom prst="rect">
            <a:avLst/>
          </a:prstGeom>
          <a:noFill/>
        </p:spPr>
      </p:pic>
      <p:sp>
        <p:nvSpPr>
          <p:cNvPr id="9" name="Text Box 22"/>
          <p:cNvSpPr txBox="1">
            <a:spLocks noChangeArrowheads="1"/>
          </p:cNvSpPr>
          <p:nvPr/>
        </p:nvSpPr>
        <p:spPr bwMode="auto">
          <a:xfrm>
            <a:off x="6324600" y="1828800"/>
            <a:ext cx="1582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/>
              <a:t>HotSpot</a:t>
            </a:r>
          </a:p>
        </p:txBody>
      </p:sp>
      <p:pic>
        <p:nvPicPr>
          <p:cNvPr id="10" name="Picture 23" descr="Public_Spot_frei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3738" y="1728788"/>
            <a:ext cx="1820862" cy="969962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Mobility</a:t>
            </a:r>
            <a:endParaRPr lang="de-DE" dirty="0"/>
          </a:p>
        </p:txBody>
      </p:sp>
      <p:pic>
        <p:nvPicPr>
          <p:cNvPr id="5" name="Picture 3" descr="Hote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530350"/>
            <a:ext cx="1219200" cy="876300"/>
          </a:xfrm>
          <a:prstGeom prst="rect">
            <a:avLst/>
          </a:prstGeom>
          <a:noFill/>
        </p:spPr>
      </p:pic>
      <p:pic>
        <p:nvPicPr>
          <p:cNvPr id="6" name="Picture 4" descr="Restaurant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3200400"/>
            <a:ext cx="1219200" cy="931863"/>
          </a:xfrm>
          <a:prstGeom prst="rect">
            <a:avLst/>
          </a:prstGeom>
          <a:noFill/>
        </p:spPr>
      </p:pic>
      <p:pic>
        <p:nvPicPr>
          <p:cNvPr id="7" name="Picture 5" descr="Tas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5029200"/>
            <a:ext cx="773113" cy="841375"/>
          </a:xfrm>
          <a:prstGeom prst="rect">
            <a:avLst/>
          </a:prstGeom>
          <a:noFill/>
        </p:spPr>
      </p:pic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2608263" y="2008188"/>
            <a:ext cx="860172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Motel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Cafe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Coffee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Locations</a:t>
            </a:r>
            <a:endParaRPr lang="de-DE" dirty="0"/>
          </a:p>
        </p:txBody>
      </p:sp>
      <p:pic>
        <p:nvPicPr>
          <p:cNvPr id="5" name="Picture 19" descr="Gebäud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650" y="3141663"/>
            <a:ext cx="1052513" cy="1597025"/>
          </a:xfrm>
          <a:prstGeom prst="rect">
            <a:avLst/>
          </a:prstGeom>
          <a:noFill/>
        </p:spPr>
      </p:pic>
      <p:pic>
        <p:nvPicPr>
          <p:cNvPr id="6" name="Picture 21" descr="Homeoffic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617663"/>
            <a:ext cx="2095500" cy="1524000"/>
          </a:xfrm>
          <a:prstGeom prst="rect">
            <a:avLst/>
          </a:prstGeom>
          <a:noFill/>
        </p:spPr>
      </p:pic>
      <p:pic>
        <p:nvPicPr>
          <p:cNvPr id="7" name="Picture 24" descr="Industri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650" y="1268413"/>
            <a:ext cx="1319213" cy="1711325"/>
          </a:xfrm>
          <a:prstGeom prst="rect">
            <a:avLst/>
          </a:prstGeom>
          <a:noFill/>
        </p:spPr>
      </p:pic>
      <p:pic>
        <p:nvPicPr>
          <p:cNvPr id="8" name="Picture 49" descr="offic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22813" y="3141663"/>
            <a:ext cx="1714500" cy="1314450"/>
          </a:xfrm>
          <a:prstGeom prst="rect">
            <a:avLst/>
          </a:prstGeom>
          <a:noFill/>
        </p:spPr>
      </p:pic>
      <p:sp>
        <p:nvSpPr>
          <p:cNvPr id="9" name="Text Box 51"/>
          <p:cNvSpPr txBox="1">
            <a:spLocks noChangeArrowheads="1"/>
          </p:cNvSpPr>
          <p:nvPr/>
        </p:nvSpPr>
        <p:spPr bwMode="auto">
          <a:xfrm>
            <a:off x="2608263" y="2008188"/>
            <a:ext cx="100540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 err="1" smtClean="0"/>
              <a:t>Industry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err="1" smtClean="0"/>
              <a:t>Building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Patient</a:t>
            </a:r>
          </a:p>
        </p:txBody>
      </p:sp>
      <p:sp>
        <p:nvSpPr>
          <p:cNvPr id="10" name="Text Box 52"/>
          <p:cNvSpPr txBox="1">
            <a:spLocks noChangeArrowheads="1"/>
          </p:cNvSpPr>
          <p:nvPr/>
        </p:nvSpPr>
        <p:spPr bwMode="auto">
          <a:xfrm>
            <a:off x="6705600" y="2008188"/>
            <a:ext cx="192873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Home Office</a:t>
            </a:r>
          </a:p>
          <a:p>
            <a:r>
              <a:rPr lang="de-DE" dirty="0" err="1"/>
              <a:t>Branch</a:t>
            </a:r>
            <a:r>
              <a:rPr lang="de-DE" dirty="0"/>
              <a:t> Office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Desktop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Mobile </a:t>
            </a:r>
            <a:r>
              <a:rPr lang="de-DE" dirty="0" err="1" smtClean="0"/>
              <a:t>employee</a:t>
            </a:r>
            <a:endParaRPr lang="de-DE" dirty="0"/>
          </a:p>
        </p:txBody>
      </p:sp>
      <p:pic>
        <p:nvPicPr>
          <p:cNvPr id="11" name="Picture 69" descr="mobiler_Mitarbeiter_frei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81600" y="4873625"/>
            <a:ext cx="914400" cy="1120775"/>
          </a:xfrm>
          <a:prstGeom prst="rect">
            <a:avLst/>
          </a:prstGeom>
          <a:noFill/>
        </p:spPr>
      </p:pic>
      <p:pic>
        <p:nvPicPr>
          <p:cNvPr id="12" name="Picture 70" descr="Patient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938" y="5540375"/>
            <a:ext cx="1304925" cy="4540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Various</a:t>
            </a:r>
            <a:endParaRPr lang="de-DE" dirty="0"/>
          </a:p>
        </p:txBody>
      </p:sp>
      <p:pic>
        <p:nvPicPr>
          <p:cNvPr id="5" name="Picture 18" descr="Funkwellen_gra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501775"/>
            <a:ext cx="1236662" cy="1236663"/>
          </a:xfrm>
          <a:prstGeom prst="rect">
            <a:avLst/>
          </a:prstGeom>
          <a:noFill/>
        </p:spPr>
      </p:pic>
      <p:pic>
        <p:nvPicPr>
          <p:cNvPr id="6" name="Picture 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62600" y="1595438"/>
            <a:ext cx="571500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1" descr="Netz_frei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0413" y="5167313"/>
            <a:ext cx="990600" cy="990600"/>
          </a:xfrm>
          <a:prstGeom prst="rect">
            <a:avLst/>
          </a:prstGeom>
          <a:noFill/>
        </p:spPr>
      </p:pic>
      <p:pic>
        <p:nvPicPr>
          <p:cNvPr id="8" name="Picture 25" descr="Funkstrecke_links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47725" y="3475038"/>
            <a:ext cx="241300" cy="735012"/>
          </a:xfrm>
          <a:prstGeom prst="rect">
            <a:avLst/>
          </a:prstGeom>
          <a:noFill/>
        </p:spPr>
      </p:pic>
      <p:pic>
        <p:nvPicPr>
          <p:cNvPr id="9" name="Picture 26" descr="Funkstrecke_rechts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5713" y="3476625"/>
            <a:ext cx="241300" cy="735013"/>
          </a:xfrm>
          <a:prstGeom prst="rect">
            <a:avLst/>
          </a:prstGeom>
          <a:noFill/>
        </p:spPr>
      </p:pic>
      <p:pic>
        <p:nvPicPr>
          <p:cNvPr id="10" name="Picture 27" descr="Tunne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32338" y="5207000"/>
            <a:ext cx="1658937" cy="457200"/>
          </a:xfrm>
          <a:prstGeom prst="rect">
            <a:avLst/>
          </a:prstGeom>
          <a:noFill/>
        </p:spPr>
      </p:pic>
      <p:sp>
        <p:nvSpPr>
          <p:cNvPr id="11" name="Text Box 28"/>
          <p:cNvSpPr txBox="1">
            <a:spLocks noChangeArrowheads="1"/>
          </p:cNvSpPr>
          <p:nvPr/>
        </p:nvSpPr>
        <p:spPr bwMode="auto">
          <a:xfrm>
            <a:off x="2608263" y="2008188"/>
            <a:ext cx="2078037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dirty="0" smtClean="0"/>
              <a:t>Radio </a:t>
            </a:r>
            <a:r>
              <a:rPr lang="de-DE" dirty="0" err="1" smtClean="0"/>
              <a:t>waves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Wireless </a:t>
            </a:r>
            <a:r>
              <a:rPr lang="de-DE" dirty="0" err="1" smtClean="0"/>
              <a:t>radio</a:t>
            </a:r>
            <a:r>
              <a:rPr lang="de-DE" dirty="0" smtClean="0"/>
              <a:t> link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Internet</a:t>
            </a:r>
          </a:p>
          <a:p>
            <a:endParaRPr lang="de-DE" dirty="0"/>
          </a:p>
        </p:txBody>
      </p:sp>
      <p:sp>
        <p:nvSpPr>
          <p:cNvPr id="12" name="Text Box 29"/>
          <p:cNvSpPr txBox="1">
            <a:spLocks noChangeArrowheads="1"/>
          </p:cNvSpPr>
          <p:nvPr/>
        </p:nvSpPr>
        <p:spPr bwMode="auto">
          <a:xfrm>
            <a:off x="6410325" y="1727200"/>
            <a:ext cx="2078038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de-DE" dirty="0" err="1" smtClean="0"/>
              <a:t>Document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Lock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Tunnel</a:t>
            </a:r>
          </a:p>
          <a:p>
            <a:endParaRPr lang="de-DE" dirty="0"/>
          </a:p>
        </p:txBody>
      </p:sp>
      <p:pic>
        <p:nvPicPr>
          <p:cNvPr id="13" name="Picture 30" descr="Schloss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562600" y="3062288"/>
            <a:ext cx="569913" cy="827087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z="2000" b="0" dirty="0" smtClean="0"/>
              <a:t>More </a:t>
            </a:r>
            <a:r>
              <a:rPr lang="de-DE" sz="2000" b="0" dirty="0" err="1" smtClean="0"/>
              <a:t>information</a:t>
            </a:r>
            <a:r>
              <a:rPr lang="de-DE" sz="2000" b="0" dirty="0" smtClean="0"/>
              <a:t>…</a:t>
            </a:r>
            <a:endParaRPr lang="de-DE" sz="2000" b="0" dirty="0"/>
          </a:p>
        </p:txBody>
      </p:sp>
      <p:sp>
        <p:nvSpPr>
          <p:cNvPr id="4" name="Inhaltsplatzhalt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 fontAlgn="auto">
              <a:spcBef>
                <a:spcPct val="115000"/>
              </a:spcBef>
              <a:spcAft>
                <a:spcPts val="0"/>
              </a:spcAft>
              <a:buNone/>
            </a:pPr>
            <a:r>
              <a:rPr lang="de-DE" kern="1200" dirty="0" err="1" smtClean="0">
                <a:solidFill>
                  <a:srgbClr val="797979"/>
                </a:solidFill>
              </a:rPr>
              <a:t>For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more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information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smtClean="0">
                <a:solidFill>
                  <a:srgbClr val="797979"/>
                </a:solidFill>
              </a:rPr>
              <a:t>about</a:t>
            </a:r>
            <a:r>
              <a:rPr lang="de-DE" kern="120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our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products</a:t>
            </a:r>
            <a:r>
              <a:rPr lang="de-DE" kern="1200" dirty="0" smtClean="0">
                <a:solidFill>
                  <a:srgbClr val="797979"/>
                </a:solidFill>
              </a:rPr>
              <a:t>, </a:t>
            </a:r>
            <a:r>
              <a:rPr lang="de-DE" kern="1200" dirty="0" err="1" smtClean="0">
                <a:solidFill>
                  <a:srgbClr val="797979"/>
                </a:solidFill>
              </a:rPr>
              <a:t>services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and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solutions</a:t>
            </a:r>
            <a:r>
              <a:rPr lang="de-DE" kern="1200" dirty="0" smtClean="0">
                <a:solidFill>
                  <a:srgbClr val="797979"/>
                </a:solidFill>
              </a:rPr>
              <a:t>, </a:t>
            </a:r>
            <a:r>
              <a:rPr lang="de-DE" kern="1200" dirty="0" err="1" smtClean="0">
                <a:solidFill>
                  <a:srgbClr val="797979"/>
                </a:solidFill>
              </a:rPr>
              <a:t>please</a:t>
            </a:r>
            <a:r>
              <a:rPr lang="de-DE" kern="1200" dirty="0" smtClean="0">
                <a:solidFill>
                  <a:srgbClr val="797979"/>
                </a:solidFill>
              </a:rPr>
              <a:t> </a:t>
            </a:r>
            <a:r>
              <a:rPr lang="de-DE" kern="1200" dirty="0" err="1" smtClean="0">
                <a:solidFill>
                  <a:srgbClr val="797979"/>
                </a:solidFill>
              </a:rPr>
              <a:t>visit</a:t>
            </a:r>
            <a:r>
              <a:rPr lang="de-DE" kern="1200" dirty="0" smtClean="0">
                <a:solidFill>
                  <a:srgbClr val="797979"/>
                </a:solidFill>
              </a:rPr>
              <a:t>:</a:t>
            </a:r>
            <a:br>
              <a:rPr lang="de-DE" kern="1200" dirty="0" smtClean="0">
                <a:solidFill>
                  <a:srgbClr val="797979"/>
                </a:solidFill>
              </a:rPr>
            </a:br>
            <a:r>
              <a:rPr lang="de-DE" sz="2800" kern="1200" dirty="0" smtClean="0">
                <a:solidFill>
                  <a:srgbClr val="797979"/>
                </a:solidFill>
              </a:rPr>
              <a:t/>
            </a:r>
            <a:br>
              <a:rPr lang="de-DE" sz="2800" kern="1200" dirty="0" smtClean="0">
                <a:solidFill>
                  <a:srgbClr val="797979"/>
                </a:solidFill>
              </a:rPr>
            </a:br>
            <a:r>
              <a:rPr lang="de-DE" kern="1200" dirty="0" smtClean="0">
                <a:solidFill>
                  <a:srgbClr val="797979"/>
                </a:solidFill>
                <a:hlinkClick r:id="rId2"/>
              </a:rPr>
              <a:t>www.lanco</a:t>
            </a:r>
            <a:r>
              <a:rPr lang="de-DE" kern="1200" dirty="0" smtClean="0">
                <a:solidFill>
                  <a:srgbClr val="797979"/>
                </a:solidFill>
                <a:hlinkClick r:id="rId3"/>
              </a:rPr>
              <a:t>m.eu</a:t>
            </a:r>
            <a:endParaRPr lang="de-DE" kern="1200" dirty="0" smtClean="0">
              <a:solidFill>
                <a:srgbClr val="797979"/>
              </a:solidFill>
            </a:endParaRPr>
          </a:p>
          <a:p>
            <a:pPr marL="0" lvl="0" indent="0" fontAlgn="auto">
              <a:spcBef>
                <a:spcPct val="115000"/>
              </a:spcBef>
              <a:spcAft>
                <a:spcPts val="0"/>
              </a:spcAft>
              <a:buNone/>
            </a:pPr>
            <a:endParaRPr lang="de-DE" b="1" kern="1200" dirty="0" smtClean="0">
              <a:solidFill>
                <a:srgbClr val="797979"/>
              </a:solidFill>
            </a:endParaRPr>
          </a:p>
          <a:p>
            <a:pPr marL="0" lvl="0" indent="0" fontAlgn="auto">
              <a:spcBef>
                <a:spcPct val="115000"/>
              </a:spcBef>
              <a:spcAft>
                <a:spcPts val="0"/>
              </a:spcAft>
              <a:buNone/>
            </a:pPr>
            <a:r>
              <a:rPr lang="de-DE" kern="1200" dirty="0" smtClean="0">
                <a:solidFill>
                  <a:srgbClr val="797979"/>
                </a:solidFill>
              </a:rPr>
              <a:t>LANCOM Systems GmbH</a:t>
            </a:r>
            <a:r>
              <a:rPr lang="de-DE" b="1" kern="1200" dirty="0" smtClean="0">
                <a:solidFill>
                  <a:srgbClr val="797979"/>
                </a:solidFill>
              </a:rPr>
              <a:t/>
            </a:r>
            <a:br>
              <a:rPr lang="de-DE" b="1" kern="1200" dirty="0" smtClean="0">
                <a:solidFill>
                  <a:srgbClr val="797979"/>
                </a:solidFill>
              </a:rPr>
            </a:br>
            <a:r>
              <a:rPr lang="de-DE" kern="1200" dirty="0" smtClean="0">
                <a:solidFill>
                  <a:srgbClr val="797979"/>
                </a:solidFill>
              </a:rPr>
              <a:t>Adenauerstraße 20/B2</a:t>
            </a:r>
            <a:br>
              <a:rPr lang="de-DE" kern="1200" dirty="0" smtClean="0">
                <a:solidFill>
                  <a:srgbClr val="797979"/>
                </a:solidFill>
              </a:rPr>
            </a:br>
            <a:r>
              <a:rPr lang="de-DE" kern="1200" dirty="0" smtClean="0">
                <a:solidFill>
                  <a:srgbClr val="797979"/>
                </a:solidFill>
              </a:rPr>
              <a:t>52146 Würselen</a:t>
            </a:r>
            <a:br>
              <a:rPr lang="de-DE" kern="1200" dirty="0" smtClean="0">
                <a:solidFill>
                  <a:srgbClr val="797979"/>
                </a:solidFill>
              </a:rPr>
            </a:br>
            <a:r>
              <a:rPr lang="de-DE" kern="1200" dirty="0" smtClean="0">
                <a:solidFill>
                  <a:srgbClr val="797979"/>
                </a:solidFill>
              </a:rPr>
              <a:t>Germany</a:t>
            </a:r>
          </a:p>
          <a:p>
            <a:pPr marL="0" lvl="0" indent="0" fontAlgn="auto">
              <a:spcBef>
                <a:spcPct val="115000"/>
              </a:spcBef>
              <a:spcAft>
                <a:spcPts val="0"/>
              </a:spcAft>
              <a:buNone/>
            </a:pPr>
            <a:r>
              <a:rPr lang="de-DE" kern="1200" dirty="0" smtClean="0">
                <a:solidFill>
                  <a:srgbClr val="797979"/>
                </a:solidFill>
              </a:rPr>
              <a:t>info@lancom.de</a:t>
            </a:r>
          </a:p>
          <a:p>
            <a:pPr>
              <a:buNone/>
            </a:pPr>
            <a:endParaRPr lang="de-DE" dirty="0"/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el 5"/>
          <p:cNvSpPr>
            <a:spLocks noGrp="1"/>
          </p:cNvSpPr>
          <p:nvPr>
            <p:ph type="title"/>
          </p:nvPr>
        </p:nvSpPr>
        <p:spPr>
          <a:xfrm>
            <a:off x="769938" y="114300"/>
            <a:ext cx="6518275" cy="771525"/>
          </a:xfrm>
        </p:spPr>
        <p:txBody>
          <a:bodyPr/>
          <a:lstStyle/>
          <a:p>
            <a:r>
              <a:rPr lang="de-DE" dirty="0" smtClean="0"/>
              <a:t>LANCOM Products</a:t>
            </a:r>
            <a:endParaRPr lang="de-DE" dirty="0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 kern="0" dirty="0"/>
          </a:p>
        </p:txBody>
      </p:sp>
      <p:pic>
        <p:nvPicPr>
          <p:cNvPr id="8" name="Picture 10" descr="Router_3_Wireless_frei_bla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33750" y="3344863"/>
            <a:ext cx="1238250" cy="876300"/>
          </a:xfrm>
          <a:prstGeom prst="rect">
            <a:avLst/>
          </a:prstGeom>
          <a:noFill/>
        </p:spPr>
      </p:pic>
      <p:pic>
        <p:nvPicPr>
          <p:cNvPr id="9" name="Picture 11" descr="Router_3_Wireless_frei_gra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3213" y="3344863"/>
            <a:ext cx="1238250" cy="876300"/>
          </a:xfrm>
          <a:prstGeom prst="rect">
            <a:avLst/>
          </a:prstGeom>
          <a:noFill/>
        </p:spPr>
      </p:pic>
      <p:pic>
        <p:nvPicPr>
          <p:cNvPr id="10" name="Picture 12" descr="Router_19_Zoll_frei_blau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2800" y="5762625"/>
            <a:ext cx="2828925" cy="561975"/>
          </a:xfrm>
          <a:prstGeom prst="rect">
            <a:avLst/>
          </a:prstGeom>
          <a:noFill/>
        </p:spPr>
      </p:pic>
      <p:pic>
        <p:nvPicPr>
          <p:cNvPr id="11" name="Picture 13" descr="Router_19_Zoll_frei_grau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213" y="5734050"/>
            <a:ext cx="2828925" cy="561975"/>
          </a:xfrm>
          <a:prstGeom prst="rect">
            <a:avLst/>
          </a:prstGeom>
          <a:noFill/>
        </p:spPr>
      </p:pic>
      <p:pic>
        <p:nvPicPr>
          <p:cNvPr id="12" name="Picture 14" descr="Router_frei_blau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0" y="1412875"/>
            <a:ext cx="1238250" cy="438150"/>
          </a:xfrm>
          <a:prstGeom prst="rect">
            <a:avLst/>
          </a:prstGeom>
          <a:noFill/>
        </p:spPr>
      </p:pic>
      <p:pic>
        <p:nvPicPr>
          <p:cNvPr id="13" name="Picture 15" descr="Router_frei_grau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03213" y="1406525"/>
            <a:ext cx="1238250" cy="438150"/>
          </a:xfrm>
          <a:prstGeom prst="rect">
            <a:avLst/>
          </a:prstGeom>
          <a:noFill/>
        </p:spPr>
      </p:pic>
      <p:pic>
        <p:nvPicPr>
          <p:cNvPr id="14" name="Picture 16" descr="Router_Wireless_frei_grau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3213" y="2120900"/>
            <a:ext cx="1238250" cy="876300"/>
          </a:xfrm>
          <a:prstGeom prst="rect">
            <a:avLst/>
          </a:prstGeom>
          <a:noFill/>
        </p:spPr>
      </p:pic>
      <p:pic>
        <p:nvPicPr>
          <p:cNvPr id="15" name="Picture 17" descr="Router_Wireless_frei_bla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333750" y="2120900"/>
            <a:ext cx="1238250" cy="876300"/>
          </a:xfrm>
          <a:prstGeom prst="rect">
            <a:avLst/>
          </a:prstGeom>
          <a:noFill/>
        </p:spPr>
      </p:pic>
      <p:pic>
        <p:nvPicPr>
          <p:cNvPr id="16" name="Picture 19" descr="L-54_dual_blau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352800" y="4467225"/>
            <a:ext cx="1260475" cy="866775"/>
          </a:xfrm>
          <a:prstGeom prst="rect">
            <a:avLst/>
          </a:prstGeom>
          <a:noFill/>
        </p:spPr>
      </p:pic>
      <p:pic>
        <p:nvPicPr>
          <p:cNvPr id="17" name="Picture 20" descr="L-54_dual_grau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0988" y="4437063"/>
            <a:ext cx="1260475" cy="906462"/>
          </a:xfrm>
          <a:prstGeom prst="rect">
            <a:avLst/>
          </a:prstGeom>
          <a:noFill/>
        </p:spPr>
      </p:pic>
      <p:pic>
        <p:nvPicPr>
          <p:cNvPr id="18" name="Picture 21" descr="IAP-54_Wireless_blau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686425" y="4332288"/>
            <a:ext cx="563563" cy="1001712"/>
          </a:xfrm>
          <a:prstGeom prst="rect">
            <a:avLst/>
          </a:prstGeom>
          <a:noFill/>
        </p:spPr>
      </p:pic>
      <p:pic>
        <p:nvPicPr>
          <p:cNvPr id="19" name="Picture 22" descr="IAP-54_Wireless_grau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953000" y="4332288"/>
            <a:ext cx="563563" cy="1001712"/>
          </a:xfrm>
          <a:prstGeom prst="rect">
            <a:avLst/>
          </a:prstGeom>
          <a:noFill/>
        </p:spPr>
      </p:pic>
      <p:pic>
        <p:nvPicPr>
          <p:cNvPr id="20" name="Picture 23" descr="Router_spitze_Ant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953000" y="2057400"/>
            <a:ext cx="1266825" cy="9017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LANCOM Options</a:t>
            </a:r>
            <a:endParaRPr lang="de-DE" dirty="0"/>
          </a:p>
        </p:txBody>
      </p:sp>
      <p:pic>
        <p:nvPicPr>
          <p:cNvPr id="5" name="Picture 55" descr="Option_ContentFilt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2971800"/>
            <a:ext cx="681037" cy="685800"/>
          </a:xfrm>
          <a:prstGeom prst="rect">
            <a:avLst/>
          </a:prstGeom>
          <a:noFill/>
        </p:spPr>
      </p:pic>
      <p:pic>
        <p:nvPicPr>
          <p:cNvPr id="6" name="Picture 56" descr="Option_PublicSpot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1828800"/>
            <a:ext cx="685800" cy="685800"/>
          </a:xfrm>
          <a:prstGeom prst="rect">
            <a:avLst/>
          </a:prstGeom>
          <a:noFill/>
        </p:spPr>
      </p:pic>
      <p:sp>
        <p:nvSpPr>
          <p:cNvPr id="7" name="Rechteck 6"/>
          <p:cNvSpPr/>
          <p:nvPr/>
        </p:nvSpPr>
        <p:spPr>
          <a:xfrm>
            <a:off x="2133600" y="1947386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DE" dirty="0" smtClean="0"/>
              <a:t>Public Spot Option</a:t>
            </a:r>
          </a:p>
          <a:p>
            <a:endParaRPr lang="de-DE" dirty="0" smtClean="0"/>
          </a:p>
          <a:p>
            <a:endParaRPr lang="de-DE" dirty="0" smtClean="0"/>
          </a:p>
          <a:p>
            <a:endParaRPr lang="de-DE" dirty="0" smtClean="0"/>
          </a:p>
          <a:p>
            <a:r>
              <a:rPr lang="de-DE" dirty="0" smtClean="0"/>
              <a:t>Content Filter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Network Symbols</a:t>
            </a:r>
            <a:endParaRPr lang="de-DE" dirty="0"/>
          </a:p>
        </p:txBody>
      </p:sp>
      <p:pic>
        <p:nvPicPr>
          <p:cNvPr id="5" name="Picture 6" descr="Layer-2_Switch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4076700"/>
            <a:ext cx="1543050" cy="1098550"/>
          </a:xfrm>
          <a:prstGeom prst="rect">
            <a:avLst/>
          </a:prstGeom>
          <a:noFill/>
        </p:spPr>
      </p:pic>
      <p:pic>
        <p:nvPicPr>
          <p:cNvPr id="6" name="Picture 7" descr="Layer-2_Switch_AT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650" y="2819400"/>
            <a:ext cx="1543050" cy="1114425"/>
          </a:xfrm>
          <a:prstGeom prst="rect">
            <a:avLst/>
          </a:prstGeom>
          <a:noFill/>
        </p:spPr>
      </p:pic>
      <p:pic>
        <p:nvPicPr>
          <p:cNvPr id="7" name="Picture 8" descr="Layer-3_Switch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263" y="1341438"/>
            <a:ext cx="1571625" cy="1571625"/>
          </a:xfrm>
          <a:prstGeom prst="rect">
            <a:avLst/>
          </a:prstGeom>
          <a:noFill/>
        </p:spPr>
      </p:pic>
      <p:pic>
        <p:nvPicPr>
          <p:cNvPr id="8" name="Picture 9" descr="NTB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938" y="1341438"/>
            <a:ext cx="1543050" cy="1085850"/>
          </a:xfrm>
          <a:prstGeom prst="rect">
            <a:avLst/>
          </a:prstGeom>
          <a:noFill/>
        </p:spPr>
      </p:pic>
      <p:pic>
        <p:nvPicPr>
          <p:cNvPr id="9" name="Picture 10" descr="Gateway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435600" y="4152900"/>
            <a:ext cx="1079500" cy="1079500"/>
          </a:xfrm>
          <a:prstGeom prst="rect">
            <a:avLst/>
          </a:prstGeom>
          <a:noFill/>
        </p:spPr>
      </p:pic>
      <p:pic>
        <p:nvPicPr>
          <p:cNvPr id="10" name="Picture 11" descr="Content_Inspection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148263" y="3073400"/>
            <a:ext cx="1568450" cy="1079500"/>
          </a:xfrm>
          <a:prstGeom prst="rect">
            <a:avLst/>
          </a:prstGeom>
          <a:noFill/>
        </p:spPr>
      </p:pic>
      <p:pic>
        <p:nvPicPr>
          <p:cNvPr id="11" name="Picture 12" descr="Server_grau-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947738" y="5661025"/>
            <a:ext cx="1247775" cy="790575"/>
          </a:xfrm>
          <a:prstGeom prst="rect">
            <a:avLst/>
          </a:prstGeom>
          <a:noFill/>
        </p:spPr>
      </p:pic>
      <p:pic>
        <p:nvPicPr>
          <p:cNvPr id="12" name="Picture 13" descr="Server_blau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108325" y="5661025"/>
            <a:ext cx="1247775" cy="790575"/>
          </a:xfrm>
          <a:prstGeom prst="rect">
            <a:avLst/>
          </a:prstGeom>
          <a:noFill/>
        </p:spPr>
      </p:pic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3016250" y="1720850"/>
            <a:ext cx="2065338" cy="393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NTBA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Layer 2 </a:t>
            </a:r>
            <a:r>
              <a:rPr lang="de-DE" dirty="0" err="1"/>
              <a:t>Switchung</a:t>
            </a:r>
            <a:endParaRPr lang="de-DE" dirty="0"/>
          </a:p>
          <a:p>
            <a:r>
              <a:rPr lang="de-DE" dirty="0" err="1" smtClean="0"/>
              <a:t>prioritization</a:t>
            </a:r>
            <a:r>
              <a:rPr lang="de-DE" dirty="0" smtClean="0"/>
              <a:t> </a:t>
            </a:r>
            <a:r>
              <a:rPr lang="de-DE" dirty="0"/>
              <a:t>ATM</a:t>
            </a:r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Layer 2 </a:t>
            </a:r>
            <a:r>
              <a:rPr lang="de-DE" dirty="0" err="1"/>
              <a:t>Swítch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    Server</a:t>
            </a:r>
            <a:endParaRPr lang="de-DE" dirty="0"/>
          </a:p>
        </p:txBody>
      </p:sp>
      <p:sp>
        <p:nvSpPr>
          <p:cNvPr id="14" name="Text Box 16"/>
          <p:cNvSpPr txBox="1">
            <a:spLocks noChangeArrowheads="1"/>
          </p:cNvSpPr>
          <p:nvPr/>
        </p:nvSpPr>
        <p:spPr bwMode="auto">
          <a:xfrm>
            <a:off x="7169150" y="1674813"/>
            <a:ext cx="1723549" cy="4247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Layer-3-Switch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 smtClean="0"/>
          </a:p>
          <a:p>
            <a:r>
              <a:rPr lang="de-DE" dirty="0" smtClean="0"/>
              <a:t>Content </a:t>
            </a:r>
            <a:endParaRPr lang="de-DE" dirty="0"/>
          </a:p>
          <a:p>
            <a:r>
              <a:rPr lang="de-DE" dirty="0" err="1"/>
              <a:t>Inspection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Gateway</a:t>
            </a:r>
          </a:p>
          <a:p>
            <a:r>
              <a:rPr lang="de-DE" dirty="0"/>
              <a:t>Access Server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Periphery</a:t>
            </a:r>
            <a:endParaRPr lang="de-DE" dirty="0"/>
          </a:p>
        </p:txBody>
      </p:sp>
      <p:pic>
        <p:nvPicPr>
          <p:cNvPr id="5" name="Picture 5" descr="Laptop_fre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825" y="1311275"/>
            <a:ext cx="1354138" cy="1116013"/>
          </a:xfrm>
          <a:prstGeom prst="rect">
            <a:avLst/>
          </a:prstGeom>
          <a:noFill/>
        </p:spPr>
      </p:pic>
      <p:pic>
        <p:nvPicPr>
          <p:cNvPr id="6" name="Picture 6" descr="P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6613" y="2667000"/>
            <a:ext cx="1258887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7" descr="PC_WLAN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1913" y="2667000"/>
            <a:ext cx="1258887" cy="1077913"/>
          </a:xfrm>
          <a:prstGeom prst="rect">
            <a:avLst/>
          </a:prstGeom>
          <a:noFill/>
        </p:spPr>
      </p:pic>
      <p:pic>
        <p:nvPicPr>
          <p:cNvPr id="8" name="Picture 11" descr="Fax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41913" y="4038600"/>
            <a:ext cx="1166812" cy="1082675"/>
          </a:xfrm>
          <a:prstGeom prst="rect">
            <a:avLst/>
          </a:prstGeom>
          <a:noFill/>
        </p:spPr>
      </p:pic>
      <p:pic>
        <p:nvPicPr>
          <p:cNvPr id="9" name="Picture 12" descr="Drucker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98513" y="5321300"/>
            <a:ext cx="1252537" cy="1079500"/>
          </a:xfrm>
          <a:prstGeom prst="rect">
            <a:avLst/>
          </a:prstGeom>
          <a:noFill/>
        </p:spPr>
      </p:pic>
      <p:pic>
        <p:nvPicPr>
          <p:cNvPr id="10" name="Picture 13" descr="Laptop_W-LAN_frei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69938" y="1311275"/>
            <a:ext cx="1400175" cy="1066800"/>
          </a:xfrm>
          <a:prstGeom prst="rect">
            <a:avLst/>
          </a:prstGeom>
          <a:noFill/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2463800" y="1647825"/>
            <a:ext cx="2095445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Laptop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/>
              <a:t>WLAN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PC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Monitor</a:t>
            </a:r>
          </a:p>
          <a:p>
            <a:r>
              <a:rPr lang="de-DE" dirty="0"/>
              <a:t>Intensivstation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FAX</a:t>
            </a:r>
          </a:p>
        </p:txBody>
      </p:sp>
      <p:sp>
        <p:nvSpPr>
          <p:cNvPr id="12" name="Text Box 15"/>
          <p:cNvSpPr txBox="1">
            <a:spLocks noChangeArrowheads="1"/>
          </p:cNvSpPr>
          <p:nvPr/>
        </p:nvSpPr>
        <p:spPr bwMode="auto">
          <a:xfrm>
            <a:off x="6856413" y="1720850"/>
            <a:ext cx="1710725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Laptop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PC </a:t>
            </a:r>
            <a:r>
              <a:rPr lang="de-DE" dirty="0" err="1" smtClean="0"/>
              <a:t>with</a:t>
            </a:r>
            <a:r>
              <a:rPr lang="de-DE" dirty="0" smtClean="0"/>
              <a:t> </a:t>
            </a:r>
            <a:r>
              <a:rPr lang="de-DE" dirty="0"/>
              <a:t>WLAN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Printer</a:t>
            </a:r>
            <a:endParaRPr lang="de-DE" dirty="0"/>
          </a:p>
          <a:p>
            <a:endParaRPr lang="de-DE" dirty="0"/>
          </a:p>
          <a:p>
            <a:endParaRPr lang="de-DE" dirty="0"/>
          </a:p>
        </p:txBody>
      </p:sp>
      <p:pic>
        <p:nvPicPr>
          <p:cNvPr id="13" name="Picture 19" descr="Monitor_Intensivstation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2950" y="4079875"/>
            <a:ext cx="1466850" cy="1025525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Security/Filter/Spam</a:t>
            </a:r>
            <a:endParaRPr lang="de-DE" dirty="0"/>
          </a:p>
        </p:txBody>
      </p:sp>
      <p:pic>
        <p:nvPicPr>
          <p:cNvPr id="5" name="Picture 7" descr="Firewall_a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339975"/>
            <a:ext cx="735013" cy="1443038"/>
          </a:xfrm>
          <a:prstGeom prst="rect">
            <a:avLst/>
          </a:prstGeom>
          <a:noFill/>
        </p:spPr>
      </p:pic>
      <p:pic>
        <p:nvPicPr>
          <p:cNvPr id="6" name="Picture 9" descr="Encryption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1465263"/>
            <a:ext cx="1584325" cy="654050"/>
          </a:xfrm>
          <a:prstGeom prst="rect">
            <a:avLst/>
          </a:prstGeom>
          <a:noFill/>
        </p:spPr>
      </p:pic>
      <p:pic>
        <p:nvPicPr>
          <p:cNvPr id="7" name="Picture 11" descr="Content_Filter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5600" y="2763838"/>
            <a:ext cx="855663" cy="1079500"/>
          </a:xfrm>
          <a:prstGeom prst="rect">
            <a:avLst/>
          </a:prstGeom>
          <a:noFill/>
        </p:spPr>
      </p:pic>
      <p:pic>
        <p:nvPicPr>
          <p:cNvPr id="8" name="Picture 12" descr="Bug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9938" y="5537200"/>
            <a:ext cx="1079500" cy="1079500"/>
          </a:xfrm>
          <a:prstGeom prst="rect">
            <a:avLst/>
          </a:prstGeom>
          <a:noFill/>
        </p:spPr>
      </p:pic>
      <p:pic>
        <p:nvPicPr>
          <p:cNvPr id="9" name="Picture 13" descr="Anti_Spam"/>
          <p:cNvPicPr preferRelativeResize="0"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11188" y="4221163"/>
            <a:ext cx="1295400" cy="1079500"/>
          </a:xfrm>
          <a:prstGeom prst="rect">
            <a:avLst/>
          </a:prstGeom>
          <a:noFill/>
        </p:spPr>
      </p:pic>
      <p:pic>
        <p:nvPicPr>
          <p:cNvPr id="10" name="Picture 14" descr="Adult_Content"/>
          <p:cNvPicPr preferRelativeResize="0"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435600" y="1447800"/>
            <a:ext cx="1063625" cy="1079500"/>
          </a:xfrm>
          <a:prstGeom prst="rect">
            <a:avLst/>
          </a:prstGeom>
          <a:noFill/>
        </p:spPr>
      </p:pic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184525" y="1647825"/>
            <a:ext cx="155575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Encryption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Firewall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Content Filter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Spam</a:t>
            </a:r>
          </a:p>
        </p:txBody>
      </p:sp>
      <p:sp>
        <p:nvSpPr>
          <p:cNvPr id="12" name="Text Box 17"/>
          <p:cNvSpPr txBox="1">
            <a:spLocks noChangeArrowheads="1"/>
          </p:cNvSpPr>
          <p:nvPr/>
        </p:nvSpPr>
        <p:spPr bwMode="auto">
          <a:xfrm>
            <a:off x="6927850" y="1611313"/>
            <a:ext cx="1136650" cy="1465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No Spam</a:t>
            </a:r>
          </a:p>
          <a:p>
            <a:endParaRPr lang="de-DE"/>
          </a:p>
          <a:p>
            <a:endParaRPr lang="de-DE"/>
          </a:p>
          <a:p>
            <a:endParaRPr lang="de-DE"/>
          </a:p>
          <a:p>
            <a:r>
              <a:rPr lang="de-DE"/>
              <a:t>Filter</a:t>
            </a:r>
          </a:p>
        </p:txBody>
      </p:sp>
      <p:pic>
        <p:nvPicPr>
          <p:cNvPr id="13" name="Picture 6" descr="Firewall_b"/>
          <p:cNvPicPr preferRelativeResize="0"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01600" y="2446338"/>
            <a:ext cx="1336675" cy="1079500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err="1" smtClean="0"/>
              <a:t>VoIP</a:t>
            </a:r>
            <a:endParaRPr lang="de-DE" dirty="0"/>
          </a:p>
        </p:txBody>
      </p:sp>
      <p:pic>
        <p:nvPicPr>
          <p:cNvPr id="5" name="Picture 4" descr="DECT_Telefon"/>
          <p:cNvPicPr preferRelativeResize="0"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4652963"/>
            <a:ext cx="1427162" cy="1079500"/>
          </a:xfrm>
          <a:prstGeom prst="rect">
            <a:avLst/>
          </a:prstGeom>
          <a:noFill/>
        </p:spPr>
      </p:pic>
      <p:pic>
        <p:nvPicPr>
          <p:cNvPr id="6" name="Picture 5" descr="ISDN_Telefon"/>
          <p:cNvPicPr preferRelativeResize="0"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9938" y="3346450"/>
            <a:ext cx="1239837" cy="1079500"/>
          </a:xfrm>
          <a:prstGeom prst="rect">
            <a:avLst/>
          </a:prstGeom>
          <a:noFill/>
        </p:spPr>
      </p:pic>
      <p:pic>
        <p:nvPicPr>
          <p:cNvPr id="7" name="Picture 7" descr="Analog_Telefon"/>
          <p:cNvPicPr preferRelativeResize="0"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9938" y="1916113"/>
            <a:ext cx="1144587" cy="1079500"/>
          </a:xfrm>
          <a:prstGeom prst="rect">
            <a:avLst/>
          </a:prstGeom>
          <a:noFill/>
        </p:spPr>
      </p:pic>
      <p:pic>
        <p:nvPicPr>
          <p:cNvPr id="8" name="Picture 9" descr="DSLAM"/>
          <p:cNvPicPr preferRelativeResize="0"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9700" y="1916113"/>
            <a:ext cx="1173163" cy="1079500"/>
          </a:xfrm>
          <a:prstGeom prst="rect">
            <a:avLst/>
          </a:prstGeom>
          <a:noFill/>
        </p:spPr>
      </p:pic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751138" y="2224088"/>
            <a:ext cx="1608133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Analog </a:t>
            </a:r>
            <a:r>
              <a:rPr lang="de-DE" dirty="0" err="1" smtClean="0"/>
              <a:t>phone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/>
              <a:t>ISDN </a:t>
            </a:r>
            <a:r>
              <a:rPr lang="de-DE" dirty="0" err="1" smtClean="0"/>
              <a:t>phone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err="1"/>
              <a:t>Dect</a:t>
            </a:r>
            <a:r>
              <a:rPr lang="de-DE" dirty="0"/>
              <a:t> </a:t>
            </a:r>
            <a:r>
              <a:rPr lang="de-DE" dirty="0" err="1" smtClean="0"/>
              <a:t>phone</a:t>
            </a:r>
            <a:endParaRPr lang="de-DE" dirty="0"/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856413" y="2224088"/>
            <a:ext cx="971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/>
              <a:t>DSLAM</a:t>
            </a:r>
          </a:p>
        </p:txBody>
      </p:sp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Retail</a:t>
            </a:r>
            <a:endParaRPr lang="de-DE" dirty="0"/>
          </a:p>
        </p:txBody>
      </p:sp>
      <p:pic>
        <p:nvPicPr>
          <p:cNvPr id="5" name="Picture 3" descr="ec-card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85838" y="1371600"/>
            <a:ext cx="1219200" cy="806450"/>
          </a:xfrm>
          <a:prstGeom prst="rect">
            <a:avLst/>
          </a:prstGeom>
          <a:noFill/>
        </p:spPr>
      </p:pic>
      <p:pic>
        <p:nvPicPr>
          <p:cNvPr id="6" name="Picture 5" descr="ec-cash-clear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3775" y="2727325"/>
            <a:ext cx="1211263" cy="1073150"/>
          </a:xfrm>
          <a:prstGeom prst="rect">
            <a:avLst/>
          </a:prstGeom>
          <a:noFill/>
        </p:spPr>
      </p:pic>
      <p:pic>
        <p:nvPicPr>
          <p:cNvPr id="7" name="Picture 7" descr="Kass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89025" y="4667250"/>
            <a:ext cx="1116013" cy="1028700"/>
          </a:xfrm>
          <a:prstGeom prst="rect">
            <a:avLst/>
          </a:prstGeom>
          <a:noFill/>
        </p:spPr>
      </p:pic>
      <p:pic>
        <p:nvPicPr>
          <p:cNvPr id="8" name="Picture 9" descr="Videoueberwachu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195888" y="4910138"/>
            <a:ext cx="914400" cy="698500"/>
          </a:xfrm>
          <a:prstGeom prst="rect">
            <a:avLst/>
          </a:prstGeom>
          <a:noFill/>
        </p:spPr>
      </p:pic>
      <p:pic>
        <p:nvPicPr>
          <p:cNvPr id="9" name="Picture 10" descr="Warenwirtschaft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194300" y="1381125"/>
            <a:ext cx="744538" cy="796925"/>
          </a:xfrm>
          <a:prstGeom prst="rect">
            <a:avLst/>
          </a:prstGeom>
          <a:noFill/>
        </p:spPr>
      </p:pic>
      <p:pic>
        <p:nvPicPr>
          <p:cNvPr id="10" name="Picture 11" descr="Werbewand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24475" y="2974975"/>
            <a:ext cx="485775" cy="906463"/>
          </a:xfrm>
          <a:prstGeom prst="rect">
            <a:avLst/>
          </a:prstGeom>
          <a:noFill/>
        </p:spPr>
      </p:pic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2743200" y="1597025"/>
            <a:ext cx="1556836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/>
              <a:t>EC Card</a:t>
            </a:r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ATM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Cash </a:t>
            </a:r>
            <a:r>
              <a:rPr lang="de-DE" dirty="0" err="1" smtClean="0"/>
              <a:t>register</a:t>
            </a:r>
            <a:endParaRPr lang="de-DE" dirty="0"/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324600" y="1597025"/>
            <a:ext cx="2723823" cy="36933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de-DE" dirty="0" err="1" smtClean="0"/>
              <a:t>Inventory</a:t>
            </a:r>
            <a:r>
              <a:rPr lang="de-DE" dirty="0" smtClean="0"/>
              <a:t> </a:t>
            </a:r>
            <a:r>
              <a:rPr lang="de-DE" dirty="0" err="1" smtClean="0"/>
              <a:t>control</a:t>
            </a:r>
            <a:r>
              <a:rPr lang="de-DE" dirty="0" smtClean="0"/>
              <a:t> System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Advertising Display</a:t>
            </a:r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endParaRPr lang="de-DE" dirty="0"/>
          </a:p>
          <a:p>
            <a:r>
              <a:rPr lang="de-DE" dirty="0" smtClean="0"/>
              <a:t>Video </a:t>
            </a:r>
            <a:r>
              <a:rPr lang="de-DE" dirty="0" err="1" smtClean="0"/>
              <a:t>surveillance</a:t>
            </a:r>
            <a:endParaRPr lang="de-DE"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el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Retail</a:t>
            </a:r>
            <a:endParaRPr lang="de-DE" dirty="0"/>
          </a:p>
        </p:txBody>
      </p:sp>
      <p:pic>
        <p:nvPicPr>
          <p:cNvPr id="5" name="Picture 3" descr="Handscanne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9938" y="1600200"/>
            <a:ext cx="639762" cy="876300"/>
          </a:xfrm>
          <a:prstGeom prst="rect">
            <a:avLst/>
          </a:prstGeom>
          <a:noFill/>
        </p:spPr>
      </p:pic>
      <p:sp>
        <p:nvSpPr>
          <p:cNvPr id="6" name="Rechteck 5"/>
          <p:cNvSpPr/>
          <p:nvPr/>
        </p:nvSpPr>
        <p:spPr>
          <a:xfrm>
            <a:off x="2050507" y="1682234"/>
            <a:ext cx="21980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 smtClean="0"/>
              <a:t>Hand- </a:t>
            </a:r>
            <a:r>
              <a:rPr lang="de-DE" dirty="0" err="1" smtClean="0"/>
              <a:t>held</a:t>
            </a:r>
            <a:r>
              <a:rPr lang="de-DE" dirty="0" smtClean="0"/>
              <a:t> </a:t>
            </a:r>
            <a:r>
              <a:rPr lang="de-DE" dirty="0" err="1" smtClean="0"/>
              <a:t>scanner</a:t>
            </a:r>
            <a:endParaRPr lang="de-DE" dirty="0"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2009-07_LANCOM_PowerPoint_Template_EN">
  <a:themeElements>
    <a:clrScheme name="1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1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10.xml><?xml version="1.0" encoding="utf-8"?>
<a:theme xmlns:a="http://schemas.openxmlformats.org/drawingml/2006/main" name="Larissa-Design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Standarddesign">
  <a:themeElements>
    <a:clrScheme name="5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5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5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5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10_Standarddesign">
  <a:themeElements>
    <a:clrScheme name="10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10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0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0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9_Standarddesign">
  <a:themeElements>
    <a:clrScheme name="9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9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9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9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6_Standarddesign">
  <a:themeElements>
    <a:clrScheme name="6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6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6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6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2_Standarddesign">
  <a:themeElements>
    <a:clrScheme name="2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2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2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4_Standarddesign">
  <a:themeElements>
    <a:clrScheme name="4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4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8.xml><?xml version="1.0" encoding="utf-8"?>
<a:theme xmlns:a="http://schemas.openxmlformats.org/drawingml/2006/main" name="8_Standarddesign">
  <a:themeElements>
    <a:clrScheme name="4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4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4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4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9.xml><?xml version="1.0" encoding="utf-8"?>
<a:theme xmlns:a="http://schemas.openxmlformats.org/drawingml/2006/main" name="7_Standarddesign">
  <a:themeElements>
    <a:clrScheme name="7_Standarddesign 2">
      <a:dk1>
        <a:srgbClr val="585858"/>
      </a:dk1>
      <a:lt1>
        <a:srgbClr val="FFFFFF"/>
      </a:lt1>
      <a:dk2>
        <a:srgbClr val="FFFFFF"/>
      </a:dk2>
      <a:lt2>
        <a:srgbClr val="CFD8E1"/>
      </a:lt2>
      <a:accent1>
        <a:srgbClr val="3F649B"/>
      </a:accent1>
      <a:accent2>
        <a:srgbClr val="FF9900"/>
      </a:accent2>
      <a:accent3>
        <a:srgbClr val="FFFFFF"/>
      </a:accent3>
      <a:accent4>
        <a:srgbClr val="4A4A4A"/>
      </a:accent4>
      <a:accent5>
        <a:srgbClr val="AFB8CB"/>
      </a:accent5>
      <a:accent6>
        <a:srgbClr val="E78A00"/>
      </a:accent6>
      <a:hlink>
        <a:srgbClr val="CC3300"/>
      </a:hlink>
      <a:folHlink>
        <a:srgbClr val="00CC99"/>
      </a:folHlink>
    </a:clrScheme>
    <a:fontScheme name="7_Standard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bg2"/>
        </a:solidFill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0" tIns="0" rIns="0" bIns="0" numCol="1" anchor="t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rgbClr val="585858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7_Standarddesign 1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7_Standarddesign 2">
        <a:dk1>
          <a:srgbClr val="585858"/>
        </a:dk1>
        <a:lt1>
          <a:srgbClr val="FFFFFF"/>
        </a:lt1>
        <a:dk2>
          <a:srgbClr val="FFFFFF"/>
        </a:dk2>
        <a:lt2>
          <a:srgbClr val="CFD8E1"/>
        </a:lt2>
        <a:accent1>
          <a:srgbClr val="3F649B"/>
        </a:accent1>
        <a:accent2>
          <a:srgbClr val="FF9900"/>
        </a:accent2>
        <a:accent3>
          <a:srgbClr val="FFFFFF"/>
        </a:accent3>
        <a:accent4>
          <a:srgbClr val="4A4A4A"/>
        </a:accent4>
        <a:accent5>
          <a:srgbClr val="AFB8CB"/>
        </a:accent5>
        <a:accent6>
          <a:srgbClr val="E78A00"/>
        </a:accent6>
        <a:hlink>
          <a:srgbClr val="CC3300"/>
        </a:hlink>
        <a:folHlink>
          <a:srgbClr val="00CC9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2009-07_LANCOM_PowerPoint_Template_EN</Template>
  <TotalTime>0</TotalTime>
  <Words>126</Words>
  <Application>Microsoft Office PowerPoint</Application>
  <PresentationFormat>Bildschirmpräsentation (4:3)</PresentationFormat>
  <Paragraphs>224</Paragraphs>
  <Slides>15</Slides>
  <Notes>0</Notes>
  <HiddenSlides>0</HiddenSlides>
  <MMClips>0</MMClips>
  <ScaleCrop>false</ScaleCrop>
  <HeadingPairs>
    <vt:vector size="6" baseType="variant">
      <vt:variant>
        <vt:lpstr>Design</vt:lpstr>
      </vt:variant>
      <vt:variant>
        <vt:i4>9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25" baseType="lpstr">
      <vt:lpstr>2009-07_LANCOM_PowerPoint_Template_EN</vt:lpstr>
      <vt:lpstr>5_Standarddesign</vt:lpstr>
      <vt:lpstr>10_Standarddesign</vt:lpstr>
      <vt:lpstr>9_Standarddesign</vt:lpstr>
      <vt:lpstr>6_Standarddesign</vt:lpstr>
      <vt:lpstr>2_Standarddesign</vt:lpstr>
      <vt:lpstr>4_Standarddesign</vt:lpstr>
      <vt:lpstr>8_Standarddesign</vt:lpstr>
      <vt:lpstr>7_Standarddesign</vt:lpstr>
      <vt:lpstr>Image</vt:lpstr>
      <vt:lpstr>Folie 1</vt:lpstr>
      <vt:lpstr>LANCOM Products</vt:lpstr>
      <vt:lpstr>LANCOM Options</vt:lpstr>
      <vt:lpstr>Network Symbols</vt:lpstr>
      <vt:lpstr>Periphery</vt:lpstr>
      <vt:lpstr>Security/Filter/Spam</vt:lpstr>
      <vt:lpstr>VoIP</vt:lpstr>
      <vt:lpstr>Retail</vt:lpstr>
      <vt:lpstr>Retail</vt:lpstr>
      <vt:lpstr>Mobile</vt:lpstr>
      <vt:lpstr>Mobility</vt:lpstr>
      <vt:lpstr>Mobility</vt:lpstr>
      <vt:lpstr>Locations</vt:lpstr>
      <vt:lpstr>Various</vt:lpstr>
      <vt:lpstr>More information…</vt:lpstr>
    </vt:vector>
  </TitlesOfParts>
  <Company>LANCOM Systems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Folie 1</dc:title>
  <dc:creator>nkesgin</dc:creator>
  <cp:lastModifiedBy>nkesgin</cp:lastModifiedBy>
  <cp:revision>4</cp:revision>
  <dcterms:created xsi:type="dcterms:W3CDTF">2012-01-27T08:41:13Z</dcterms:created>
  <dcterms:modified xsi:type="dcterms:W3CDTF">2012-02-29T07:55:45Z</dcterms:modified>
</cp:coreProperties>
</file>