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70" r:id="rId2"/>
  </p:sldMasterIdLst>
  <p:sldIdLst>
    <p:sldId id="262" r:id="rId3"/>
    <p:sldId id="268" r:id="rId4"/>
    <p:sldId id="276" r:id="rId5"/>
    <p:sldId id="264" r:id="rId6"/>
    <p:sldId id="265" r:id="rId7"/>
    <p:sldId id="267" r:id="rId8"/>
    <p:sldId id="269" r:id="rId9"/>
    <p:sldId id="270" r:id="rId10"/>
    <p:sldId id="277" r:id="rId11"/>
    <p:sldId id="263" r:id="rId12"/>
    <p:sldId id="272" r:id="rId13"/>
    <p:sldId id="273" r:id="rId14"/>
    <p:sldId id="274" r:id="rId15"/>
    <p:sldId id="271" r:id="rId1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napToObjects="1">
      <p:cViewPr varScale="1">
        <p:scale>
          <a:sx n="103" d="100"/>
          <a:sy n="103" d="100"/>
        </p:scale>
        <p:origin x="-16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LANCOM Icons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Juli 2009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PowerPoint Vorlage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5673725" y="114300"/>
            <a:ext cx="1635125" cy="56229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65175" y="114300"/>
            <a:ext cx="4756150" cy="56229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Juli 2009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PowerPoint Vorlage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66763" y="1571625"/>
            <a:ext cx="3195637" cy="4164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114800" y="1571625"/>
            <a:ext cx="3195638" cy="4164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LANCOM Icons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5675313" y="114300"/>
            <a:ext cx="1635125" cy="56213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66763" y="114300"/>
            <a:ext cx="4756150" cy="5621338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LANCOM Icons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65175" y="1573213"/>
            <a:ext cx="3195638" cy="4164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113213" y="1573213"/>
            <a:ext cx="3195637" cy="4164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de-DE" sz="900" b="1" ker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PowerPoint Vorlage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PowerPoint Vorlage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LANCOM Icons</a:t>
            </a:r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LANCOM Icons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Juli 2009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PowerPoint Vorlage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PowerPoint Vorlage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01_Fond_WLAN_Tisch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1643522" name="Rectangle 2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latin typeface="+mn-lt"/>
            </a:endParaRP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5" y="1573213"/>
            <a:ext cx="6543675" cy="4164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pic>
        <p:nvPicPr>
          <p:cNvPr id="2054" name="Picture 6" descr="LANCOM_Logo_4c-1neu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6388" y="5922963"/>
            <a:ext cx="903287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anchor="ctr">
            <a:spAutoFit/>
          </a:bodyPr>
          <a:lstStyle>
            <a:lvl1pPr>
              <a:defRPr/>
            </a:lvl1pPr>
          </a:lstStyle>
          <a:p>
            <a:pPr algn="r">
              <a:spcBef>
                <a:spcPct val="40000"/>
              </a:spcBef>
              <a:defRPr/>
            </a:pPr>
            <a:r>
              <a:rPr lang="de-DE" sz="900" b="1" dirty="0" smtClean="0"/>
              <a:t>Seite </a:t>
            </a:r>
            <a:fld id="{E13C1617-8B5F-4514-AD4E-BE34C0BAAC17}" type="slidenum">
              <a:rPr lang="de-DE" sz="900" b="1" smtClean="0"/>
              <a:pPr algn="r">
                <a:spcBef>
                  <a:spcPct val="40000"/>
                </a:spcBef>
                <a:defRPr/>
              </a:pPr>
              <a:t>‹Nr.›</a:t>
            </a:fld>
            <a:endParaRPr lang="de-DE" sz="900" b="1" dirty="0"/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7288213" y="447675"/>
            <a:ext cx="1535112" cy="182563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b="1" kern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de-DE" smtClean="0"/>
              <a:t>Mai 2010</a:t>
            </a:r>
            <a:endParaRPr lang="en-US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8213" y="200025"/>
            <a:ext cx="1535112" cy="236538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b="1" kern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LANCOM Icons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 spd="med"/>
  <p:hf sldNum="0" hdr="0"/>
  <p:txStyles>
    <p:titleStyle>
      <a:lvl1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eaLnBrk="0" fontAlgn="base" hangingPunct="0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1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eaLnBrk="0" fontAlgn="base" hangingPunct="0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eaLnBrk="0" fontAlgn="base" hangingPunct="0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eaLnBrk="0" fontAlgn="base" hangingPunct="0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eaLnBrk="0" fontAlgn="base" hangingPunct="0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17" descr="Retuschiert-DSCF0041_weniger_rot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350"/>
            <a:ext cx="91440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7" descr="LANCOM_Logo_4c-1neu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0" descr="LANCOM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391275" y="5992813"/>
            <a:ext cx="25495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063750" y="2652713"/>
            <a:ext cx="6938963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latin typeface="+mn-lt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68313" y="3584575"/>
            <a:ext cx="5040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b="1">
                <a:latin typeface="+mn-lt"/>
              </a:rPr>
              <a:t>LANCOM Systems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latin typeface="+mn-lt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95300" y="6392863"/>
            <a:ext cx="5040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>
                <a:latin typeface="+mn-lt"/>
              </a:rPr>
              <a:t>www.lancom.de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>
              <a:latin typeface="+mn-lt"/>
            </a:endParaRPr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2000250" y="2451100"/>
          <a:ext cx="7143750" cy="649288"/>
        </p:xfrm>
        <a:graphic>
          <a:graphicData uri="http://schemas.openxmlformats.org/presentationml/2006/ole">
            <p:oleObj spid="_x0000_s1026" name="Image" r:id="rId17" imgW="38869841" imgH="3530159" progId="Photoshop.Image.10">
              <p:embed/>
            </p:oleObj>
          </a:graphicData>
        </a:graphic>
      </p:graphicFrame>
      <p:sp>
        <p:nvSpPr>
          <p:cNvPr id="103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6763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35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7628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ransition spd="med"/>
  <p:hf sldNum="0" hdr="0"/>
  <p:txStyles>
    <p:titleStyle>
      <a:lvl1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5pPr>
      <a:lvl6pPr marL="4572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6pPr>
      <a:lvl7pPr marL="9144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7pPr>
      <a:lvl8pPr marL="13716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8pPr>
      <a:lvl9pPr marL="18288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eaLnBrk="0" fontAlgn="base" hangingPunct="0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1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eaLnBrk="0" fontAlgn="base" hangingPunct="0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eaLnBrk="0" fontAlgn="base" hangingPunct="0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eaLnBrk="0" fontAlgn="base" hangingPunct="0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eaLnBrk="0" fontAlgn="base" hangingPunct="0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eaLnBrk="0" fontAlgn="base" hangingPunct="0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eaLnBrk="0" fontAlgn="base" hangingPunct="0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eaLnBrk="0" fontAlgn="base" hangingPunct="0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eaLnBrk="0" fontAlgn="base" hangingPunct="0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wmf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de-DE" smtClean="0"/>
          </a:p>
        </p:txBody>
      </p:sp>
      <p:sp>
        <p:nvSpPr>
          <p:cNvPr id="14339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437063"/>
            <a:ext cx="6545262" cy="1465262"/>
          </a:xfrm>
        </p:spPr>
        <p:txBody>
          <a:bodyPr/>
          <a:lstStyle/>
          <a:p>
            <a:pPr algn="l"/>
            <a:r>
              <a:rPr lang="de-DE" smtClean="0"/>
              <a:t>Icons</a:t>
            </a:r>
            <a:endParaRPr lang="de-DE" smtClean="0">
              <a:solidFill>
                <a:schemeClr val="hlink"/>
              </a:solidFill>
            </a:endParaRPr>
          </a:p>
          <a:p>
            <a:pPr algn="l"/>
            <a:endParaRPr lang="de-DE" smtClean="0"/>
          </a:p>
          <a:p>
            <a:pPr algn="l"/>
            <a:r>
              <a:rPr lang="de-DE" smtClean="0"/>
              <a:t>Wmaass/ 18.05.2010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Mobil</a:t>
            </a:r>
          </a:p>
        </p:txBody>
      </p:sp>
      <p:pic>
        <p:nvPicPr>
          <p:cNvPr id="19" name="Picture 3" descr="P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752600"/>
            <a:ext cx="563563" cy="622300"/>
          </a:xfrm>
          <a:prstGeom prst="rect">
            <a:avLst/>
          </a:prstGeom>
          <a:noFill/>
        </p:spPr>
      </p:pic>
      <p:pic>
        <p:nvPicPr>
          <p:cNvPr id="20" name="Picture 5" descr="Hand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7475" y="2819400"/>
            <a:ext cx="401638" cy="803275"/>
          </a:xfrm>
          <a:prstGeom prst="rect">
            <a:avLst/>
          </a:prstGeom>
          <a:noFill/>
        </p:spPr>
      </p:pic>
      <p:pic>
        <p:nvPicPr>
          <p:cNvPr id="21" name="Picture 6" descr="Handy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819400"/>
            <a:ext cx="441325" cy="803275"/>
          </a:xfrm>
          <a:prstGeom prst="rect">
            <a:avLst/>
          </a:prstGeom>
          <a:noFill/>
        </p:spPr>
      </p:pic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2978150" y="1600200"/>
            <a:ext cx="14160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PDA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Mobiltelefon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Mobilität</a:t>
            </a:r>
            <a:endParaRPr lang="de-DE"/>
          </a:p>
        </p:txBody>
      </p:sp>
      <p:pic>
        <p:nvPicPr>
          <p:cNvPr id="5" name="Picture 6" descr="Au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1712913"/>
            <a:ext cx="1322387" cy="501650"/>
          </a:xfrm>
          <a:prstGeom prst="rect">
            <a:avLst/>
          </a:prstGeom>
          <a:noFill/>
        </p:spPr>
      </p:pic>
      <p:pic>
        <p:nvPicPr>
          <p:cNvPr id="6" name="Picture 12" descr="Gabelstapl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919413"/>
            <a:ext cx="1049338" cy="1017587"/>
          </a:xfrm>
          <a:prstGeom prst="rect">
            <a:avLst/>
          </a:prstGeom>
          <a:noFill/>
        </p:spPr>
      </p:pic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608263" y="1828800"/>
            <a:ext cx="158273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/>
              <a:t>Auto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Gabelstapler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Lastwagen</a:t>
            </a:r>
          </a:p>
        </p:txBody>
      </p:sp>
      <p:pic>
        <p:nvPicPr>
          <p:cNvPr id="8" name="Picture 16" descr="Lastwag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538" y="4791075"/>
            <a:ext cx="1990725" cy="850900"/>
          </a:xfrm>
          <a:prstGeom prst="rect">
            <a:avLst/>
          </a:prstGeom>
          <a:noFill/>
        </p:spPr>
      </p:pic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6324600" y="1828800"/>
            <a:ext cx="1582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/>
              <a:t>HotSpot</a:t>
            </a:r>
          </a:p>
        </p:txBody>
      </p:sp>
      <p:pic>
        <p:nvPicPr>
          <p:cNvPr id="10" name="Picture 23" descr="Public_Spot_fre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3738" y="1728788"/>
            <a:ext cx="1820862" cy="969962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Mobilität</a:t>
            </a:r>
            <a:endParaRPr lang="de-DE"/>
          </a:p>
        </p:txBody>
      </p:sp>
      <p:pic>
        <p:nvPicPr>
          <p:cNvPr id="5" name="Picture 3" descr="Hot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1530350"/>
            <a:ext cx="1219200" cy="876300"/>
          </a:xfrm>
          <a:prstGeom prst="rect">
            <a:avLst/>
          </a:prstGeom>
          <a:noFill/>
        </p:spPr>
      </p:pic>
      <p:pic>
        <p:nvPicPr>
          <p:cNvPr id="6" name="Picture 4" descr="Restaurant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3200400"/>
            <a:ext cx="1219200" cy="931863"/>
          </a:xfrm>
          <a:prstGeom prst="rect">
            <a:avLst/>
          </a:prstGeom>
          <a:noFill/>
        </p:spPr>
      </p:pic>
      <p:pic>
        <p:nvPicPr>
          <p:cNvPr id="7" name="Picture 5" descr="Tas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5029200"/>
            <a:ext cx="773113" cy="841375"/>
          </a:xfrm>
          <a:prstGeom prst="rect">
            <a:avLst/>
          </a:prstGeom>
          <a:noFill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608263" y="2008188"/>
            <a:ext cx="844550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Motel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Cafe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Kaffee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Standorte</a:t>
            </a:r>
            <a:endParaRPr lang="de-DE"/>
          </a:p>
        </p:txBody>
      </p:sp>
      <p:pic>
        <p:nvPicPr>
          <p:cNvPr id="5" name="Picture 19" descr="Gebäu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141663"/>
            <a:ext cx="1052513" cy="1597025"/>
          </a:xfrm>
          <a:prstGeom prst="rect">
            <a:avLst/>
          </a:prstGeom>
          <a:noFill/>
        </p:spPr>
      </p:pic>
      <p:pic>
        <p:nvPicPr>
          <p:cNvPr id="6" name="Picture 21" descr="Homeoffi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17663"/>
            <a:ext cx="2095500" cy="1524000"/>
          </a:xfrm>
          <a:prstGeom prst="rect">
            <a:avLst/>
          </a:prstGeom>
          <a:noFill/>
        </p:spPr>
      </p:pic>
      <p:pic>
        <p:nvPicPr>
          <p:cNvPr id="7" name="Picture 24" descr="Industri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1268413"/>
            <a:ext cx="1319213" cy="1711325"/>
          </a:xfrm>
          <a:prstGeom prst="rect">
            <a:avLst/>
          </a:prstGeom>
          <a:noFill/>
        </p:spPr>
      </p:pic>
      <p:pic>
        <p:nvPicPr>
          <p:cNvPr id="8" name="Picture 49" descr="offic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2813" y="3141663"/>
            <a:ext cx="1714500" cy="1314450"/>
          </a:xfrm>
          <a:prstGeom prst="rect">
            <a:avLst/>
          </a:prstGeom>
          <a:noFill/>
        </p:spPr>
      </p:pic>
      <p:sp>
        <p:nvSpPr>
          <p:cNvPr id="9" name="Text Box 51"/>
          <p:cNvSpPr txBox="1">
            <a:spLocks noChangeArrowheads="1"/>
          </p:cNvSpPr>
          <p:nvPr/>
        </p:nvSpPr>
        <p:spPr bwMode="auto">
          <a:xfrm>
            <a:off x="2608263" y="2008188"/>
            <a:ext cx="1125537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Industrie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Gebäude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Patient</a:t>
            </a:r>
          </a:p>
        </p:txBody>
      </p:sp>
      <p:sp>
        <p:nvSpPr>
          <p:cNvPr id="10" name="Text Box 52"/>
          <p:cNvSpPr txBox="1">
            <a:spLocks noChangeArrowheads="1"/>
          </p:cNvSpPr>
          <p:nvPr/>
        </p:nvSpPr>
        <p:spPr bwMode="auto">
          <a:xfrm>
            <a:off x="6705600" y="2008188"/>
            <a:ext cx="2076450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Home Office</a:t>
            </a:r>
          </a:p>
          <a:p>
            <a:r>
              <a:rPr lang="de-DE"/>
              <a:t>Branch Office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Desktop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Mobiler Mitarbeiter</a:t>
            </a:r>
          </a:p>
        </p:txBody>
      </p:sp>
      <p:pic>
        <p:nvPicPr>
          <p:cNvPr id="11" name="Picture 69" descr="mobiler_Mitarbeiter_fre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873625"/>
            <a:ext cx="914400" cy="1120775"/>
          </a:xfrm>
          <a:prstGeom prst="rect">
            <a:avLst/>
          </a:prstGeom>
          <a:noFill/>
        </p:spPr>
      </p:pic>
      <p:pic>
        <p:nvPicPr>
          <p:cNvPr id="12" name="Picture 70" descr="Patien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938" y="5540375"/>
            <a:ext cx="1304925" cy="45402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Diverse</a:t>
            </a:r>
            <a:endParaRPr lang="de-DE"/>
          </a:p>
        </p:txBody>
      </p:sp>
      <p:pic>
        <p:nvPicPr>
          <p:cNvPr id="5" name="Picture 18" descr="Funkwellen_gra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1501775"/>
            <a:ext cx="1236662" cy="1236663"/>
          </a:xfrm>
          <a:prstGeom prst="rect">
            <a:avLst/>
          </a:prstGeom>
          <a:noFill/>
        </p:spPr>
      </p:pic>
      <p:pic>
        <p:nvPicPr>
          <p:cNvPr id="6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595438"/>
            <a:ext cx="5715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1" descr="Netz_fre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413" y="5167313"/>
            <a:ext cx="990600" cy="990600"/>
          </a:xfrm>
          <a:prstGeom prst="rect">
            <a:avLst/>
          </a:prstGeom>
          <a:noFill/>
        </p:spPr>
      </p:pic>
      <p:pic>
        <p:nvPicPr>
          <p:cNvPr id="8" name="Picture 25" descr="Funkstrecke_link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7725" y="3475038"/>
            <a:ext cx="241300" cy="735012"/>
          </a:xfrm>
          <a:prstGeom prst="rect">
            <a:avLst/>
          </a:prstGeom>
          <a:noFill/>
        </p:spPr>
      </p:pic>
      <p:pic>
        <p:nvPicPr>
          <p:cNvPr id="9" name="Picture 26" descr="Funkstrecke_recht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5713" y="3476625"/>
            <a:ext cx="241300" cy="735013"/>
          </a:xfrm>
          <a:prstGeom prst="rect">
            <a:avLst/>
          </a:prstGeom>
          <a:noFill/>
        </p:spPr>
      </p:pic>
      <p:pic>
        <p:nvPicPr>
          <p:cNvPr id="10" name="Picture 27" descr="Tunne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32338" y="5207000"/>
            <a:ext cx="1658937" cy="457200"/>
          </a:xfrm>
          <a:prstGeom prst="rect">
            <a:avLst/>
          </a:prstGeom>
          <a:noFill/>
        </p:spPr>
      </p:pic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2608263" y="2008188"/>
            <a:ext cx="2078037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/>
              <a:t>Funkwellen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WLAN Richtfunkstrecke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Internet</a:t>
            </a:r>
          </a:p>
          <a:p>
            <a:endParaRPr lang="de-DE"/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6324600" y="1727200"/>
            <a:ext cx="207803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/>
              <a:t>Dokument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Schloss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Tunnel</a:t>
            </a:r>
          </a:p>
          <a:p>
            <a:endParaRPr lang="de-DE"/>
          </a:p>
        </p:txBody>
      </p:sp>
      <p:pic>
        <p:nvPicPr>
          <p:cNvPr id="13" name="Picture 30" descr="Schlos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3062288"/>
            <a:ext cx="569913" cy="827087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LANCOM Produkte</a:t>
            </a:r>
          </a:p>
        </p:txBody>
      </p:sp>
      <p:pic>
        <p:nvPicPr>
          <p:cNvPr id="7" name="Picture 10" descr="Router_3_Wireless_frei_bla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0" y="3344863"/>
            <a:ext cx="1238250" cy="876300"/>
          </a:xfrm>
          <a:prstGeom prst="rect">
            <a:avLst/>
          </a:prstGeom>
          <a:noFill/>
        </p:spPr>
      </p:pic>
      <p:pic>
        <p:nvPicPr>
          <p:cNvPr id="8" name="Picture 11" descr="Router_3_Wireless_frei_gra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213" y="3344863"/>
            <a:ext cx="1238250" cy="876300"/>
          </a:xfrm>
          <a:prstGeom prst="rect">
            <a:avLst/>
          </a:prstGeom>
          <a:noFill/>
        </p:spPr>
      </p:pic>
      <p:pic>
        <p:nvPicPr>
          <p:cNvPr id="9" name="Picture 12" descr="Router_19_Zoll_frei_blau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5762625"/>
            <a:ext cx="2828925" cy="561975"/>
          </a:xfrm>
          <a:prstGeom prst="rect">
            <a:avLst/>
          </a:prstGeom>
          <a:noFill/>
        </p:spPr>
      </p:pic>
      <p:pic>
        <p:nvPicPr>
          <p:cNvPr id="10" name="Picture 13" descr="Router_19_Zoll_frei_gra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3213" y="5734050"/>
            <a:ext cx="2828925" cy="561975"/>
          </a:xfrm>
          <a:prstGeom prst="rect">
            <a:avLst/>
          </a:prstGeom>
          <a:noFill/>
        </p:spPr>
      </p:pic>
      <p:pic>
        <p:nvPicPr>
          <p:cNvPr id="11" name="Picture 14" descr="Router_frei_bla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1412875"/>
            <a:ext cx="1238250" cy="438150"/>
          </a:xfrm>
          <a:prstGeom prst="rect">
            <a:avLst/>
          </a:prstGeom>
          <a:noFill/>
        </p:spPr>
      </p:pic>
      <p:pic>
        <p:nvPicPr>
          <p:cNvPr id="12" name="Picture 15" descr="Router_frei_gra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213" y="1406525"/>
            <a:ext cx="1238250" cy="438150"/>
          </a:xfrm>
          <a:prstGeom prst="rect">
            <a:avLst/>
          </a:prstGeom>
          <a:noFill/>
        </p:spPr>
      </p:pic>
      <p:pic>
        <p:nvPicPr>
          <p:cNvPr id="13" name="Picture 16" descr="Router_Wireless_frei_gra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3213" y="2120900"/>
            <a:ext cx="1238250" cy="876300"/>
          </a:xfrm>
          <a:prstGeom prst="rect">
            <a:avLst/>
          </a:prstGeom>
          <a:noFill/>
        </p:spPr>
      </p:pic>
      <p:pic>
        <p:nvPicPr>
          <p:cNvPr id="14" name="Picture 17" descr="Router_Wireless_frei_blau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33750" y="2120900"/>
            <a:ext cx="1238250" cy="876300"/>
          </a:xfrm>
          <a:prstGeom prst="rect">
            <a:avLst/>
          </a:prstGeom>
          <a:noFill/>
        </p:spPr>
      </p:pic>
      <p:pic>
        <p:nvPicPr>
          <p:cNvPr id="15" name="Picture 19" descr="L-54_dual_blau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52800" y="4467225"/>
            <a:ext cx="1260475" cy="866775"/>
          </a:xfrm>
          <a:prstGeom prst="rect">
            <a:avLst/>
          </a:prstGeom>
          <a:noFill/>
        </p:spPr>
      </p:pic>
      <p:pic>
        <p:nvPicPr>
          <p:cNvPr id="16" name="Picture 20" descr="L-54_dual_grau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0988" y="4437063"/>
            <a:ext cx="1260475" cy="906462"/>
          </a:xfrm>
          <a:prstGeom prst="rect">
            <a:avLst/>
          </a:prstGeom>
          <a:noFill/>
        </p:spPr>
      </p:pic>
      <p:pic>
        <p:nvPicPr>
          <p:cNvPr id="17" name="Picture 21" descr="IAP-54_Wireless_blau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86425" y="4332288"/>
            <a:ext cx="563563" cy="1001712"/>
          </a:xfrm>
          <a:prstGeom prst="rect">
            <a:avLst/>
          </a:prstGeom>
          <a:noFill/>
        </p:spPr>
      </p:pic>
      <p:pic>
        <p:nvPicPr>
          <p:cNvPr id="18" name="Picture 22" descr="IAP-54_Wireless_grau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953000" y="4332288"/>
            <a:ext cx="563563" cy="1001712"/>
          </a:xfrm>
          <a:prstGeom prst="rect">
            <a:avLst/>
          </a:prstGeom>
          <a:noFill/>
        </p:spPr>
      </p:pic>
      <p:pic>
        <p:nvPicPr>
          <p:cNvPr id="19" name="Picture 23" descr="Router_spitze_Ant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53000" y="2057400"/>
            <a:ext cx="1266825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LANCOM Optionen</a:t>
            </a:r>
            <a:endParaRPr lang="de-DE"/>
          </a:p>
        </p:txBody>
      </p:sp>
      <p:pic>
        <p:nvPicPr>
          <p:cNvPr id="5" name="Picture 55" descr="Option_ContentFil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2971800"/>
            <a:ext cx="681037" cy="685800"/>
          </a:xfrm>
          <a:prstGeom prst="rect">
            <a:avLst/>
          </a:prstGeom>
          <a:noFill/>
        </p:spPr>
      </p:pic>
      <p:pic>
        <p:nvPicPr>
          <p:cNvPr id="6" name="Picture 56" descr="Option_PublicSp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1828800"/>
            <a:ext cx="685800" cy="685800"/>
          </a:xfrm>
          <a:prstGeom prst="rect">
            <a:avLst/>
          </a:prstGeom>
          <a:noFill/>
        </p:spPr>
      </p:pic>
      <p:sp>
        <p:nvSpPr>
          <p:cNvPr id="7" name="Text Box 57"/>
          <p:cNvSpPr txBox="1">
            <a:spLocks noChangeArrowheads="1"/>
          </p:cNvSpPr>
          <p:nvPr/>
        </p:nvSpPr>
        <p:spPr bwMode="auto">
          <a:xfrm>
            <a:off x="2608263" y="2008188"/>
            <a:ext cx="2078037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Public Spot Option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ContentFilter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Netzwerk Symbole</a:t>
            </a:r>
            <a:br>
              <a:rPr lang="de-DE" smtClean="0"/>
            </a:br>
            <a:endParaRPr lang="de-DE" smtClean="0"/>
          </a:p>
        </p:txBody>
      </p:sp>
      <p:pic>
        <p:nvPicPr>
          <p:cNvPr id="14" name="Picture 6" descr="Layer-2_Swit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4076700"/>
            <a:ext cx="1543050" cy="1098550"/>
          </a:xfrm>
          <a:prstGeom prst="rect">
            <a:avLst/>
          </a:prstGeom>
          <a:noFill/>
        </p:spPr>
      </p:pic>
      <p:pic>
        <p:nvPicPr>
          <p:cNvPr id="15" name="Picture 7" descr="Layer-2_Switch_AT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819400"/>
            <a:ext cx="1543050" cy="1114425"/>
          </a:xfrm>
          <a:prstGeom prst="rect">
            <a:avLst/>
          </a:prstGeom>
          <a:noFill/>
        </p:spPr>
      </p:pic>
      <p:pic>
        <p:nvPicPr>
          <p:cNvPr id="16" name="Picture 8" descr="Layer-3_Swit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1341438"/>
            <a:ext cx="1571625" cy="1571625"/>
          </a:xfrm>
          <a:prstGeom prst="rect">
            <a:avLst/>
          </a:prstGeom>
          <a:noFill/>
        </p:spPr>
      </p:pic>
      <p:pic>
        <p:nvPicPr>
          <p:cNvPr id="17" name="Picture 9" descr="NTB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938" y="1341438"/>
            <a:ext cx="1543050" cy="1085850"/>
          </a:xfrm>
          <a:prstGeom prst="rect">
            <a:avLst/>
          </a:prstGeom>
          <a:noFill/>
        </p:spPr>
      </p:pic>
      <p:pic>
        <p:nvPicPr>
          <p:cNvPr id="18" name="Picture 10" descr="Gateway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5600" y="4152900"/>
            <a:ext cx="1079500" cy="1079500"/>
          </a:xfrm>
          <a:prstGeom prst="rect">
            <a:avLst/>
          </a:prstGeom>
          <a:noFill/>
        </p:spPr>
      </p:pic>
      <p:pic>
        <p:nvPicPr>
          <p:cNvPr id="19" name="Picture 11" descr="Content_Inspection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263" y="3073400"/>
            <a:ext cx="1568450" cy="1079500"/>
          </a:xfrm>
          <a:prstGeom prst="rect">
            <a:avLst/>
          </a:prstGeom>
          <a:noFill/>
        </p:spPr>
      </p:pic>
      <p:pic>
        <p:nvPicPr>
          <p:cNvPr id="20" name="Picture 12" descr="Server_grau-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7738" y="5661025"/>
            <a:ext cx="1247775" cy="790575"/>
          </a:xfrm>
          <a:prstGeom prst="rect">
            <a:avLst/>
          </a:prstGeom>
          <a:noFill/>
        </p:spPr>
      </p:pic>
      <p:pic>
        <p:nvPicPr>
          <p:cNvPr id="21" name="Picture 13" descr="Server_blau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08325" y="5661025"/>
            <a:ext cx="1247775" cy="790575"/>
          </a:xfrm>
          <a:prstGeom prst="rect">
            <a:avLst/>
          </a:prstGeom>
          <a:noFill/>
        </p:spPr>
      </p:pic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3016250" y="1720850"/>
            <a:ext cx="206533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NTBA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Layer 2 Switchung</a:t>
            </a:r>
          </a:p>
          <a:p>
            <a:r>
              <a:rPr lang="de-DE"/>
              <a:t>Priorisierung ATM</a:t>
            </a:r>
          </a:p>
          <a:p>
            <a:endParaRPr lang="de-DE"/>
          </a:p>
          <a:p>
            <a:endParaRPr lang="de-DE"/>
          </a:p>
          <a:p>
            <a:r>
              <a:rPr lang="de-DE"/>
              <a:t>Layer 2 Swítch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Server</a:t>
            </a: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7432675" y="1865313"/>
            <a:ext cx="17081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Layer-3-Switch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Content </a:t>
            </a:r>
          </a:p>
          <a:p>
            <a:r>
              <a:rPr lang="de-DE"/>
              <a:t>Inspection</a:t>
            </a:r>
          </a:p>
          <a:p>
            <a:endParaRPr lang="de-DE"/>
          </a:p>
          <a:p>
            <a:endParaRPr lang="de-DE"/>
          </a:p>
          <a:p>
            <a:r>
              <a:rPr lang="de-DE"/>
              <a:t>Gateway</a:t>
            </a:r>
          </a:p>
          <a:p>
            <a:r>
              <a:rPr lang="de-DE"/>
              <a:t>Access Server</a:t>
            </a:r>
          </a:p>
          <a:p>
            <a:endParaRPr lang="de-DE"/>
          </a:p>
          <a:p>
            <a:endParaRPr lang="de-DE"/>
          </a:p>
          <a:p>
            <a:endParaRPr lang="de-DE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Peripherie</a:t>
            </a:r>
            <a:br>
              <a:rPr lang="de-DE" smtClean="0"/>
            </a:br>
            <a:endParaRPr lang="de-DE" smtClean="0"/>
          </a:p>
        </p:txBody>
      </p:sp>
      <p:pic>
        <p:nvPicPr>
          <p:cNvPr id="13" name="Picture 5" descr="Laptop_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311275"/>
            <a:ext cx="1354138" cy="1116013"/>
          </a:xfrm>
          <a:prstGeom prst="rect">
            <a:avLst/>
          </a:prstGeom>
          <a:noFill/>
        </p:spPr>
      </p:pic>
      <p:pic>
        <p:nvPicPr>
          <p:cNvPr id="14" name="Picture 6" descr="P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613" y="2667000"/>
            <a:ext cx="12588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 descr="PC_WL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1913" y="2667000"/>
            <a:ext cx="1258887" cy="1077913"/>
          </a:xfrm>
          <a:prstGeom prst="rect">
            <a:avLst/>
          </a:prstGeom>
          <a:noFill/>
        </p:spPr>
      </p:pic>
      <p:pic>
        <p:nvPicPr>
          <p:cNvPr id="16" name="Picture 11" descr="Fa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1913" y="4038600"/>
            <a:ext cx="1166812" cy="1082675"/>
          </a:xfrm>
          <a:prstGeom prst="rect">
            <a:avLst/>
          </a:prstGeom>
          <a:noFill/>
        </p:spPr>
      </p:pic>
      <p:pic>
        <p:nvPicPr>
          <p:cNvPr id="17" name="Picture 12" descr="Druck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513" y="5321300"/>
            <a:ext cx="1252537" cy="1079500"/>
          </a:xfrm>
          <a:prstGeom prst="rect">
            <a:avLst/>
          </a:prstGeom>
          <a:noFill/>
        </p:spPr>
      </p:pic>
      <p:pic>
        <p:nvPicPr>
          <p:cNvPr id="18" name="Picture 13" descr="Laptop_W-LAN_frei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938" y="1311275"/>
            <a:ext cx="1400175" cy="1066800"/>
          </a:xfrm>
          <a:prstGeom prst="rect">
            <a:avLst/>
          </a:prstGeom>
          <a:noFill/>
        </p:spPr>
      </p:pic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2463800" y="1647825"/>
            <a:ext cx="19748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Laptop mit WLAN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PC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Monitor</a:t>
            </a:r>
          </a:p>
          <a:p>
            <a:r>
              <a:rPr lang="de-DE"/>
              <a:t>Intensivstation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FAX</a:t>
            </a: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6856413" y="1720850"/>
            <a:ext cx="15938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Laptop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PC mit WLAN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Drucker</a:t>
            </a:r>
          </a:p>
          <a:p>
            <a:endParaRPr lang="de-DE"/>
          </a:p>
          <a:p>
            <a:endParaRPr lang="de-DE"/>
          </a:p>
        </p:txBody>
      </p:sp>
      <p:pic>
        <p:nvPicPr>
          <p:cNvPr id="21" name="Picture 19" descr="Monitor_Intensivstatio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2950" y="4079875"/>
            <a:ext cx="1466850" cy="102552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/>
              <a:t>Security/Filter/Spam</a:t>
            </a:r>
          </a:p>
        </p:txBody>
      </p:sp>
      <p:pic>
        <p:nvPicPr>
          <p:cNvPr id="9" name="Picture 6" descr="Firewall_b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" y="2446338"/>
            <a:ext cx="1336675" cy="1079500"/>
          </a:xfrm>
          <a:prstGeom prst="rect">
            <a:avLst/>
          </a:prstGeom>
          <a:noFill/>
        </p:spPr>
      </p:pic>
      <p:pic>
        <p:nvPicPr>
          <p:cNvPr id="10" name="Picture 7" descr="Firewall_a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2339975"/>
            <a:ext cx="735013" cy="1443038"/>
          </a:xfrm>
          <a:prstGeom prst="rect">
            <a:avLst/>
          </a:prstGeom>
          <a:noFill/>
        </p:spPr>
      </p:pic>
      <p:pic>
        <p:nvPicPr>
          <p:cNvPr id="11" name="Picture 9" descr="Encryption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938" y="1465263"/>
            <a:ext cx="1584325" cy="654050"/>
          </a:xfrm>
          <a:prstGeom prst="rect">
            <a:avLst/>
          </a:prstGeom>
          <a:noFill/>
        </p:spPr>
      </p:pic>
      <p:pic>
        <p:nvPicPr>
          <p:cNvPr id="12" name="Picture 11" descr="Content_Filter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5600" y="2763838"/>
            <a:ext cx="855663" cy="1079500"/>
          </a:xfrm>
          <a:prstGeom prst="rect">
            <a:avLst/>
          </a:prstGeom>
          <a:noFill/>
        </p:spPr>
      </p:pic>
      <p:pic>
        <p:nvPicPr>
          <p:cNvPr id="13" name="Picture 12" descr="Bug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9938" y="5537200"/>
            <a:ext cx="1079500" cy="1079500"/>
          </a:xfrm>
          <a:prstGeom prst="rect">
            <a:avLst/>
          </a:prstGeom>
          <a:noFill/>
        </p:spPr>
      </p:pic>
      <p:pic>
        <p:nvPicPr>
          <p:cNvPr id="14" name="Picture 13" descr="Anti_Spam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188" y="4221163"/>
            <a:ext cx="1295400" cy="1079500"/>
          </a:xfrm>
          <a:prstGeom prst="rect">
            <a:avLst/>
          </a:prstGeom>
          <a:noFill/>
        </p:spPr>
      </p:pic>
      <p:pic>
        <p:nvPicPr>
          <p:cNvPr id="15" name="Picture 14" descr="Adult_Content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5600" y="1447800"/>
            <a:ext cx="1063625" cy="1079500"/>
          </a:xfrm>
          <a:prstGeom prst="rect">
            <a:avLst/>
          </a:prstGeom>
          <a:noFill/>
        </p:spPr>
      </p:pic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184525" y="1647825"/>
            <a:ext cx="15557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Encryption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Firewall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Content Filter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Spam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6927850" y="1611313"/>
            <a:ext cx="11366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No Spam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Filter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VoIP</a:t>
            </a:r>
            <a:endParaRPr lang="de-DE"/>
          </a:p>
        </p:txBody>
      </p:sp>
      <p:pic>
        <p:nvPicPr>
          <p:cNvPr id="5" name="Picture 4" descr="DECT_Telefon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4652963"/>
            <a:ext cx="1427162" cy="1079500"/>
          </a:xfrm>
          <a:prstGeom prst="rect">
            <a:avLst/>
          </a:prstGeom>
          <a:noFill/>
        </p:spPr>
      </p:pic>
      <p:pic>
        <p:nvPicPr>
          <p:cNvPr id="6" name="Picture 5" descr="ISDN_Telefon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3346450"/>
            <a:ext cx="1239837" cy="1079500"/>
          </a:xfrm>
          <a:prstGeom prst="rect">
            <a:avLst/>
          </a:prstGeom>
          <a:noFill/>
        </p:spPr>
      </p:pic>
      <p:pic>
        <p:nvPicPr>
          <p:cNvPr id="7" name="Picture 7" descr="Analog_Telefon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938" y="1916113"/>
            <a:ext cx="1144587" cy="1079500"/>
          </a:xfrm>
          <a:prstGeom prst="rect">
            <a:avLst/>
          </a:prstGeom>
          <a:noFill/>
        </p:spPr>
      </p:pic>
      <p:pic>
        <p:nvPicPr>
          <p:cNvPr id="8" name="Picture 9" descr="DSLAM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1916113"/>
            <a:ext cx="1173163" cy="1079500"/>
          </a:xfrm>
          <a:prstGeom prst="rect">
            <a:avLst/>
          </a:prstGeom>
          <a:noFill/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751138" y="2224088"/>
            <a:ext cx="1722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Analog Telefon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ISDN Telefon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Dect Telefon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856413" y="2224088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DSLAM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Retail</a:t>
            </a:r>
            <a:endParaRPr lang="de-DE"/>
          </a:p>
        </p:txBody>
      </p:sp>
      <p:pic>
        <p:nvPicPr>
          <p:cNvPr id="5" name="Picture 3" descr="ec-c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838" y="1371600"/>
            <a:ext cx="1219200" cy="806450"/>
          </a:xfrm>
          <a:prstGeom prst="rect">
            <a:avLst/>
          </a:prstGeom>
          <a:noFill/>
        </p:spPr>
      </p:pic>
      <p:pic>
        <p:nvPicPr>
          <p:cNvPr id="6" name="Picture 5" descr="ec-cash-clear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775" y="2727325"/>
            <a:ext cx="1211263" cy="1073150"/>
          </a:xfrm>
          <a:prstGeom prst="rect">
            <a:avLst/>
          </a:prstGeom>
          <a:noFill/>
        </p:spPr>
      </p:pic>
      <p:pic>
        <p:nvPicPr>
          <p:cNvPr id="7" name="Picture 7" descr="Kas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9025" y="4667250"/>
            <a:ext cx="1116013" cy="1028700"/>
          </a:xfrm>
          <a:prstGeom prst="rect">
            <a:avLst/>
          </a:prstGeom>
          <a:noFill/>
        </p:spPr>
      </p:pic>
      <p:pic>
        <p:nvPicPr>
          <p:cNvPr id="8" name="Picture 9" descr="Videoueberwachu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5888" y="4910138"/>
            <a:ext cx="914400" cy="698500"/>
          </a:xfrm>
          <a:prstGeom prst="rect">
            <a:avLst/>
          </a:prstGeom>
          <a:noFill/>
        </p:spPr>
      </p:pic>
      <p:pic>
        <p:nvPicPr>
          <p:cNvPr id="9" name="Picture 10" descr="Warenwirtschaf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4300" y="1381125"/>
            <a:ext cx="744538" cy="796925"/>
          </a:xfrm>
          <a:prstGeom prst="rect">
            <a:avLst/>
          </a:prstGeom>
          <a:noFill/>
        </p:spPr>
      </p:pic>
      <p:pic>
        <p:nvPicPr>
          <p:cNvPr id="10" name="Picture 11" descr="Werbewa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24475" y="2974975"/>
            <a:ext cx="485775" cy="906463"/>
          </a:xfrm>
          <a:prstGeom prst="rect">
            <a:avLst/>
          </a:prstGeom>
          <a:noFill/>
        </p:spPr>
      </p:pic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743200" y="1597025"/>
            <a:ext cx="149225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EC Card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Geldautomat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Kasse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324600" y="1597025"/>
            <a:ext cx="254635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Warenwirtschaftsystem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Werbedisplay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Videoüberwachung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Retail</a:t>
            </a:r>
            <a:endParaRPr lang="de-DE"/>
          </a:p>
        </p:txBody>
      </p:sp>
      <p:pic>
        <p:nvPicPr>
          <p:cNvPr id="5" name="Picture 3" descr="Handscann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1600200"/>
            <a:ext cx="639762" cy="876300"/>
          </a:xfrm>
          <a:prstGeom prst="rect">
            <a:avLst/>
          </a:prstGeom>
          <a:noFill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493963" y="1600200"/>
            <a:ext cx="20780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/>
              <a:t>Handscanner</a:t>
            </a:r>
          </a:p>
          <a:p>
            <a:endParaRPr lang="de-DE"/>
          </a:p>
          <a:p>
            <a:endParaRPr lang="de-DE"/>
          </a:p>
          <a:p>
            <a:endParaRPr lang="de-DE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1_2009-07_LANCOM_PowerPoint_Vorlage">
  <a:themeElements>
    <a:clrScheme name="1_2009-07_LANCOM_PowerPoint_Vorlage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1_2009-07_LANCOM_PowerPoint_Vorlag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2009-07_LANCOM_PowerPoint_Vorlage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2009-07_LANCOM_PowerPoint_Vorlage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0_Standarddesign">
  <a:themeElements>
    <a:clrScheme name="20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20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2009-07_LANCOM_PowerPoint_Vorlage</Template>
  <TotalTime>0</TotalTime>
  <Words>101</Words>
  <Application>Microsoft Office PowerPoint</Application>
  <PresentationFormat>Bildschirmpräsentation (4:3)</PresentationFormat>
  <Paragraphs>222</Paragraphs>
  <Slides>14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7" baseType="lpstr">
      <vt:lpstr>1_2009-07_LANCOM_PowerPoint_Vorlage</vt:lpstr>
      <vt:lpstr>20_Standarddesign</vt:lpstr>
      <vt:lpstr>Image</vt:lpstr>
      <vt:lpstr>Folie 1</vt:lpstr>
      <vt:lpstr>LANCOM Produkte</vt:lpstr>
      <vt:lpstr>LANCOM Optionen</vt:lpstr>
      <vt:lpstr>Netzwerk Symbole </vt:lpstr>
      <vt:lpstr>Peripherie </vt:lpstr>
      <vt:lpstr>Security/Filter/Spam</vt:lpstr>
      <vt:lpstr>VoIP</vt:lpstr>
      <vt:lpstr>Retail</vt:lpstr>
      <vt:lpstr>Retail</vt:lpstr>
      <vt:lpstr>Mobil</vt:lpstr>
      <vt:lpstr>Mobilität</vt:lpstr>
      <vt:lpstr>Mobilität</vt:lpstr>
      <vt:lpstr>Standorte</vt:lpstr>
      <vt:lpstr>Diverse</vt:lpstr>
    </vt:vector>
  </TitlesOfParts>
  <Company>LANCOM Systems GmbH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Wilfried Maass</dc:creator>
  <cp:lastModifiedBy>Wilfried Maass</cp:lastModifiedBy>
  <cp:revision>43</cp:revision>
  <dcterms:created xsi:type="dcterms:W3CDTF">2009-10-05T12:12:16Z</dcterms:created>
  <dcterms:modified xsi:type="dcterms:W3CDTF">2011-03-11T09:18:35Z</dcterms:modified>
</cp:coreProperties>
</file>